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32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69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65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80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30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7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39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99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06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42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44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A2482-0D90-451B-92E6-FD891EB73178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603B-9C88-46BE-BFDA-8611828547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40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42830" y="1304767"/>
            <a:ext cx="7036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La documentazione del trasporto marittimo romano </a:t>
            </a:r>
          </a:p>
          <a:p>
            <a:pPr algn="ctr"/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e i rinvenimenti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subacquei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it-IT" sz="24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22" y="3579466"/>
            <a:ext cx="4528787" cy="28776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" y="3579465"/>
            <a:ext cx="4534771" cy="287760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40362" y="310944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549652" y="31162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75765" y="4455659"/>
            <a:ext cx="1640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Symbolon</a:t>
            </a:r>
            <a:endParaRPr lang="it-IT" sz="2400" b="1" i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d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 </a:t>
            </a:r>
          </a:p>
          <a:p>
            <a:pPr algn="ctr"/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Monte Iato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8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6" y="379827"/>
            <a:ext cx="10709779" cy="495576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71509" y="5917194"/>
            <a:ext cx="6566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10: Affresco tombale del II sec. d.C. da Ostia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6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0467" y="1028459"/>
            <a:ext cx="3951066" cy="29633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3385624" y="48783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11: Museo di Arles. Ricostruzione con </a:t>
            </a:r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tesserae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dello strumento del </a:t>
            </a:r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calculator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della </a:t>
            </a:r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schola</a:t>
            </a: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mensorum</a:t>
            </a:r>
            <a:endParaRPr lang="it-IT" sz="2400" b="1" i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0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6" y="703384"/>
            <a:ext cx="8639655" cy="39978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3188677" y="52581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12: Mosaico del II sec. d.C. della </a:t>
            </a:r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schola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dei </a:t>
            </a:r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mensores</a:t>
            </a: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frumentarii</a:t>
            </a: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da Ostia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5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02" y="618979"/>
            <a:ext cx="5389018" cy="432092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05402" y="5368555"/>
            <a:ext cx="702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13: Lucerne a testa d’uccello (</a:t>
            </a:r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Vogelkopflampen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)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2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93" y="336018"/>
            <a:ext cx="8670814" cy="54544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23893" y="6035040"/>
            <a:ext cx="953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2: Ricostruzione del relitto dei </a:t>
            </a:r>
            <a:r>
              <a:rPr lang="it-IT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dolia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di Diano Marina della fine del I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a.C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/inizi del I sec. d.C.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5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4" y="243862"/>
            <a:ext cx="3784209" cy="5137849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897945" y="5739619"/>
            <a:ext cx="6367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3: Opercolo di pozzolana dal relitto della Secca dei mattoni </a:t>
            </a:r>
          </a:p>
          <a:p>
            <a:pPr algn="ctr"/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 Ponza con iscrizione </a:t>
            </a: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A. </a:t>
            </a:r>
            <a:r>
              <a:rPr lang="it-IT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Saufei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  <a:endParaRPr lang="it-IT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7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65" y="824501"/>
            <a:ext cx="3193367" cy="370519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08849" y="49346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4: Sacchetto di cuoio contenente un campione per il trasporto del grano fiscale o orzo sul Nilo del pilota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Cheremone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64" y="768915"/>
            <a:ext cx="4145280" cy="453237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329354" y="549734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5: </a:t>
            </a:r>
            <a:r>
              <a:rPr lang="it-IT" sz="20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Deigma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del 1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nov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 2 a.C. Museo del Cairo.  Giornale d'ingresso n. 88576 (da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Gueraud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, JJP 4 1950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pl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 I).</a:t>
            </a:r>
            <a:endParaRPr lang="it-IT" sz="20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7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89" y="347524"/>
            <a:ext cx="3643531" cy="556650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954360" y="6114142"/>
            <a:ext cx="5736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6: CIL IV 9591 </a:t>
            </a:r>
            <a:r>
              <a:rPr lang="it-IT" sz="20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Deigma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frumentario da Pompei</a:t>
            </a:r>
            <a:endParaRPr lang="it-IT" sz="20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8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70" y="365756"/>
            <a:ext cx="6554077" cy="47864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76864" y="536325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7: Roma. Museo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Torlonia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 Bassorilievo n. 338 della fine del II/inizi III sec. d.C. Sbarco di anfore con consegna di un  vasetto campione. Forse un altro è pronto per la consegna</a:t>
            </a:r>
            <a:endParaRPr lang="it-IT" sz="20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8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19" y="1364566"/>
            <a:ext cx="1637881" cy="2293034"/>
          </a:xfrm>
          <a:prstGeom prst="rect">
            <a:avLst/>
          </a:prstGeom>
          <a:solidFill>
            <a:srgbClr val="7030A0"/>
          </a:solidFill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3132406" y="43859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8: Anfora </a:t>
            </a:r>
            <a:r>
              <a:rPr lang="it-IT" sz="2000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Lamboglia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2 del I sec. a.C. dalla Laguna di Venezia con una rudimentale bolla di consegna</a:t>
            </a:r>
            <a:endParaRPr lang="it-IT" sz="20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7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50" y="618977"/>
            <a:ext cx="4939075" cy="415383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4039935" y="5256014"/>
            <a:ext cx="4007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Fig. 9: </a:t>
            </a:r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Tesserae</a:t>
            </a: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2400" b="1" i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nummulariae</a:t>
            </a:r>
            <a:endParaRPr lang="it-IT" sz="2400" b="1" i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08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256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Gianfranco</dc:creator>
  <cp:lastModifiedBy>Gianfranco</cp:lastModifiedBy>
  <cp:revision>9</cp:revision>
  <dcterms:created xsi:type="dcterms:W3CDTF">2023-09-22T15:07:47Z</dcterms:created>
  <dcterms:modified xsi:type="dcterms:W3CDTF">2023-09-22T16:36:52Z</dcterms:modified>
</cp:coreProperties>
</file>