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B0922-1BC1-4D22-9446-1DDE6DC28F34}" type="datetimeFigureOut">
              <a:rPr lang="it-IT" smtClean="0"/>
              <a:t>15/07/2020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9F14-5ECF-4768-B97D-839CB3637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13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B0922-1BC1-4D22-9446-1DDE6DC28F34}" type="datetimeFigureOut">
              <a:rPr lang="it-IT" smtClean="0"/>
              <a:t>15/07/2020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9F14-5ECF-4768-B97D-839CB3637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92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B0922-1BC1-4D22-9446-1DDE6DC28F34}" type="datetimeFigureOut">
              <a:rPr lang="it-IT" smtClean="0"/>
              <a:t>15/07/2020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9F14-5ECF-4768-B97D-839CB3637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2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B0922-1BC1-4D22-9446-1DDE6DC28F34}" type="datetimeFigureOut">
              <a:rPr lang="it-IT" smtClean="0"/>
              <a:t>15/07/2020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9F14-5ECF-4768-B97D-839CB3637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63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B0922-1BC1-4D22-9446-1DDE6DC28F34}" type="datetimeFigureOut">
              <a:rPr lang="it-IT" smtClean="0"/>
              <a:t>15/07/2020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9F14-5ECF-4768-B97D-839CB3637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72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B0922-1BC1-4D22-9446-1DDE6DC28F34}" type="datetimeFigureOut">
              <a:rPr lang="it-IT" smtClean="0"/>
              <a:t>15/07/2020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9F14-5ECF-4768-B97D-839CB3637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26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B0922-1BC1-4D22-9446-1DDE6DC28F34}" type="datetimeFigureOut">
              <a:rPr lang="it-IT" smtClean="0"/>
              <a:t>15/07/2020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9F14-5ECF-4768-B97D-839CB3637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62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B0922-1BC1-4D22-9446-1DDE6DC28F34}" type="datetimeFigureOut">
              <a:rPr lang="it-IT" smtClean="0"/>
              <a:t>15/07/2020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9F14-5ECF-4768-B97D-839CB3637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15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B0922-1BC1-4D22-9446-1DDE6DC28F34}" type="datetimeFigureOut">
              <a:rPr lang="it-IT" smtClean="0"/>
              <a:t>15/07/2020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9F14-5ECF-4768-B97D-839CB3637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8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B0922-1BC1-4D22-9446-1DDE6DC28F34}" type="datetimeFigureOut">
              <a:rPr lang="it-IT" smtClean="0"/>
              <a:t>15/07/2020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9F14-5ECF-4768-B97D-839CB3637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08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B0922-1BC1-4D22-9446-1DDE6DC28F34}" type="datetimeFigureOut">
              <a:rPr lang="it-IT" smtClean="0"/>
              <a:t>15/07/2020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69F14-5ECF-4768-B97D-839CB3637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83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660033"/>
            </a:gs>
            <a:gs pos="100000">
              <a:schemeClr val="folHlink">
                <a:gamma/>
                <a:shade val="46275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D2B0922-1BC1-4D22-9446-1DDE6DC28F34}" type="datetimeFigureOut">
              <a:rPr lang="it-IT" smtClean="0"/>
              <a:t>15/07/2020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469F14-5ECF-4768-B97D-839CB3637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94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-11520"/>
            <a:ext cx="10363200" cy="1470025"/>
          </a:xfrm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Ustica greco romana a tavola</a:t>
            </a:r>
            <a:endParaRPr lang="it-IT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1" y="1268173"/>
            <a:ext cx="10709754" cy="475962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914400" y="6150280"/>
            <a:ext cx="1060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Fig. 1 Cala S. Maria. Piero Pruneti direttore di Archeologia Viva recupera uno </a:t>
            </a:r>
            <a:r>
              <a:rPr lang="it-IT" i="1" dirty="0" err="1" smtClean="0">
                <a:solidFill>
                  <a:schemeClr val="bg1"/>
                </a:solidFill>
              </a:rPr>
              <a:t>spatheion</a:t>
            </a:r>
            <a:r>
              <a:rPr lang="it-IT" dirty="0" smtClean="0">
                <a:solidFill>
                  <a:schemeClr val="bg1"/>
                </a:solidFill>
              </a:rPr>
              <a:t> del V sec. d.C. nel 1991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 r="295" b="-228"/>
          <a:stretch/>
        </p:blipFill>
        <p:spPr>
          <a:xfrm>
            <a:off x="2054269" y="237993"/>
            <a:ext cx="8004131" cy="542377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3156559" y="5924810"/>
            <a:ext cx="611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Fig. 2  L'A. con due </a:t>
            </a:r>
            <a:r>
              <a:rPr lang="it-IT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spatheia</a:t>
            </a:r>
            <a:r>
              <a:rPr lang="it-IT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del V sec. d.C. da Cala S. Maria</a:t>
            </a:r>
            <a:endParaRPr lang="it-IT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62" y="250521"/>
            <a:ext cx="8474340" cy="569586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3232881" y="6125227"/>
            <a:ext cx="534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Fig. 3 Ustica. Anfora greco italica del III-II sec. a.C. </a:t>
            </a:r>
            <a:endParaRPr lang="it-IT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84" y="475988"/>
            <a:ext cx="4939748" cy="515227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92887" y="5987441"/>
            <a:ext cx="774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Fig. 4 Cefalù. Museo </a:t>
            </a:r>
            <a:r>
              <a:rPr lang="it-IT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Mandralisca</a:t>
            </a:r>
            <a:r>
              <a:rPr lang="it-IT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Cratere del venditore del tonno. IV sec. </a:t>
            </a:r>
            <a:r>
              <a:rPr lang="it-IT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a.C</a:t>
            </a:r>
            <a:endParaRPr lang="it-IT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40" y="108252"/>
            <a:ext cx="4415607" cy="662571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59091" y="5386283"/>
            <a:ext cx="3284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Fig. 5 Padre Carmelo Seminara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e l'A. nel recupero del 1991</a:t>
            </a:r>
            <a:endParaRPr lang="it-IT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15</TotalTime>
  <Words>93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Garamond</vt:lpstr>
      <vt:lpstr>Times New Roman</vt:lpstr>
      <vt:lpstr>Tema1</vt:lpstr>
      <vt:lpstr>Ustica greco romana a tavola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Ustica greco romana a tavola</dc:title>
  <dc:creator>Purpura</dc:creator>
  <cp:lastModifiedBy>Purpura</cp:lastModifiedBy>
  <cp:revision>2</cp:revision>
  <dcterms:created xsi:type="dcterms:W3CDTF">2020-07-15T16:25:29Z</dcterms:created>
  <dcterms:modified xsi:type="dcterms:W3CDTF">2020-07-15T16:41:00Z</dcterms:modified>
</cp:coreProperties>
</file>