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672E-C2D6-478A-AA03-EA4E5E04D53B}" type="datetimeFigureOut">
              <a:rPr lang="it-IT" smtClean="0"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A16A-98F3-4366-B0DC-65DBB1700B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672E-C2D6-478A-AA03-EA4E5E04D53B}" type="datetimeFigureOut">
              <a:rPr lang="it-IT" smtClean="0"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A16A-98F3-4366-B0DC-65DBB1700B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672E-C2D6-478A-AA03-EA4E5E04D53B}" type="datetimeFigureOut">
              <a:rPr lang="it-IT" smtClean="0"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A16A-98F3-4366-B0DC-65DBB1700B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672E-C2D6-478A-AA03-EA4E5E04D53B}" type="datetimeFigureOut">
              <a:rPr lang="it-IT" smtClean="0"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A16A-98F3-4366-B0DC-65DBB1700B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672E-C2D6-478A-AA03-EA4E5E04D53B}" type="datetimeFigureOut">
              <a:rPr lang="it-IT" smtClean="0"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A16A-98F3-4366-B0DC-65DBB1700B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672E-C2D6-478A-AA03-EA4E5E04D53B}" type="datetimeFigureOut">
              <a:rPr lang="it-IT" smtClean="0"/>
              <a:t>23/01/2014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A16A-98F3-4366-B0DC-65DBB1700B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672E-C2D6-478A-AA03-EA4E5E04D53B}" type="datetimeFigureOut">
              <a:rPr lang="it-IT" smtClean="0"/>
              <a:t>23/01/2014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A16A-98F3-4366-B0DC-65DBB1700B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672E-C2D6-478A-AA03-EA4E5E04D53B}" type="datetimeFigureOut">
              <a:rPr lang="it-IT" smtClean="0"/>
              <a:t>23/01/2014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A16A-98F3-4366-B0DC-65DBB1700B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672E-C2D6-478A-AA03-EA4E5E04D53B}" type="datetimeFigureOut">
              <a:rPr lang="it-IT" smtClean="0"/>
              <a:t>23/01/2014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A16A-98F3-4366-B0DC-65DBB1700B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672E-C2D6-478A-AA03-EA4E5E04D53B}" type="datetimeFigureOut">
              <a:rPr lang="it-IT" smtClean="0"/>
              <a:t>23/01/2014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A16A-98F3-4366-B0DC-65DBB1700B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672E-C2D6-478A-AA03-EA4E5E04D53B}" type="datetimeFigureOut">
              <a:rPr lang="it-IT" smtClean="0"/>
              <a:t>23/01/2014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A16A-98F3-4366-B0DC-65DBB1700B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C672E-C2D6-478A-AA03-EA4E5E04D53B}" type="datetimeFigureOut">
              <a:rPr lang="it-IT" smtClean="0"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AA16A-98F3-4366-B0DC-65DBB1700BC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E:\subacquea\ANFORE\notizie\img\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03848" y="894184"/>
            <a:ext cx="2857500" cy="419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7" name="Rettangolo 6"/>
          <p:cNvSpPr/>
          <p:nvPr/>
        </p:nvSpPr>
        <p:spPr>
          <a:xfrm>
            <a:off x="3563888" y="0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Anfore </a:t>
            </a:r>
            <a:b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Notizie essenziali 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2292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  <a:ea typeface="GulimChe" pitchFamily="49" charset="-127"/>
                <a:cs typeface="Angsana New" pitchFamily="18" charset="-34"/>
              </a:rPr>
              <a:t>Imbarco di anfore in un porto romano della fine dell'età repubblicana, inizi dell'età imperiale. L'impiego degli anelli di vimini che s'intravedono nella stiva è alquanto improbabile,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  <a:ea typeface="GulimChe" pitchFamily="49" charset="-127"/>
                <a:cs typeface="Angsana New" pitchFamily="18" charset="-34"/>
              </a:rPr>
              <a:t>poichè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  <a:ea typeface="GulimChe" pitchFamily="49" charset="-127"/>
                <a:cs typeface="Angsana New" pitchFamily="18" charset="-34"/>
              </a:rPr>
              <a:t>, pur essendo desunto da un bassorilievo di età imperiale, contrasta con le testimonianze archeologiche che indicano la normale utilizzazione di ramaglia. (da Picozzi, Le anfore: tutto di tutte, Il subacqueo, 8, dicembre 1973, p.79,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  <a:ea typeface="GulimChe" pitchFamily="49" charset="-127"/>
                <a:cs typeface="Angsana New" pitchFamily="18" charset="-34"/>
              </a:rPr>
              <a:t>dis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  <a:ea typeface="GulimChe" pitchFamily="49" charset="-127"/>
                <a:cs typeface="Angsana New" pitchFamily="18" charset="-34"/>
              </a:rPr>
              <a:t>. A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  <a:ea typeface="GulimChe" pitchFamily="49" charset="-127"/>
                <a:cs typeface="Angsana New" pitchFamily="18" charset="-34"/>
              </a:rPr>
              <a:t>Brasioli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  <a:ea typeface="GulimChe" pitchFamily="49" charset="-127"/>
                <a:cs typeface="Angsana New" pitchFamily="18" charset="-34"/>
              </a:rPr>
              <a:t>)</a:t>
            </a:r>
            <a:endParaRPr lang="it-IT" b="1" dirty="0">
              <a:solidFill>
                <a:srgbClr val="800000"/>
              </a:solidFill>
              <a:latin typeface="Garamond" pitchFamily="18" charset="0"/>
              <a:ea typeface="GulimChe" pitchFamily="49" charset="-127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19872" y="260648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Anfore </a:t>
            </a:r>
            <a:b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Notizie essenziali </a:t>
            </a:r>
          </a:p>
        </p:txBody>
      </p:sp>
      <p:pic>
        <p:nvPicPr>
          <p:cNvPr id="3073" name="Picture 1" descr="Marsala. Baglio Anselmi. Anfore tardo imperiali e bizantine. 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19872" y="1340768"/>
            <a:ext cx="2247900" cy="333375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2267744" y="48691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Marsala: Baglio Anselmi. In primo piano: anfora greco italica del III sec. a.C. Ai lati: anfore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Dressel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1 C della tarda età repubblicana. In fondo: anfora africana grande del III-IV sec. d.C.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91880" y="404664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Anfore </a:t>
            </a:r>
            <a:b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Notizie essenziali </a:t>
            </a:r>
          </a:p>
        </p:txBody>
      </p:sp>
      <p:pic>
        <p:nvPicPr>
          <p:cNvPr id="2049" name="Picture 1" descr="Marsala. Baglio Anselmi. Anfore tardo imperiali e bizantine. 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347864" y="1556792"/>
            <a:ext cx="2571750" cy="3333750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2699792" y="5445224"/>
            <a:ext cx="3933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Deposito di anfore moderne in Egitto 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03848" y="404664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Anfore </a:t>
            </a:r>
            <a:b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Notizie essenziali </a:t>
            </a:r>
          </a:p>
        </p:txBody>
      </p:sp>
      <p:pic>
        <p:nvPicPr>
          <p:cNvPr id="1025" name="Picture 1" descr="Marsala. Baglio Anselmi. Anfore tardo imperiali e bizantine. 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23728" y="1772816"/>
            <a:ext cx="4286250" cy="286169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</p:pic>
      <p:sp>
        <p:nvSpPr>
          <p:cNvPr id="6" name="Rettangolo 5"/>
          <p:cNvSpPr/>
          <p:nvPr/>
        </p:nvSpPr>
        <p:spPr>
          <a:xfrm>
            <a:off x="1979712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Marsala. Baglio Anselmi. Da sinistra: anfore greco italiche del III sec. a.C., imperiali, tardo imperiali e bizantine.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E:\subacquea\ANFORE\notizie\img\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91880" y="1196752"/>
            <a:ext cx="2543175" cy="3810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2411760" y="54452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L'interno di una moderna fabbrica di ceramiche nordafricane non appare molto diverso dall'aspetto di un'antica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figlina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563888" y="0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Anfore </a:t>
            </a:r>
            <a:b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Notizie essenziali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E:\subacquea\ANFORE\notizie\img\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131840" y="1340768"/>
            <a:ext cx="2486025" cy="36290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-180528" y="567402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Lipari. Museo archeologico. Il carico di anfore vinarie italiche del II sec. a.C. del relitto A (Roghi) del Capo Graziano di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Filicudi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(Per saperne di più: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Cavalier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M., Il relitto A (Roghi) del Capo Graziano di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Filicudi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,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Boll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. d'Arte, Suppl. al n. 29, Arch. sub. 2, 1985, pp. 101- 127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).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716288" y="152400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Anfore </a:t>
            </a:r>
            <a:b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Notizie essenziali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19872" y="260648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Anfore </a:t>
            </a:r>
            <a:b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Notizie essenziali </a:t>
            </a:r>
          </a:p>
        </p:txBody>
      </p:sp>
      <p:sp>
        <p:nvSpPr>
          <p:cNvPr id="3" name="Rettangolo 2"/>
          <p:cNvSpPr/>
          <p:nvPr/>
        </p:nvSpPr>
        <p:spPr>
          <a:xfrm>
            <a:off x="2195736" y="465313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Lipari. Museo archeologico. Il carico di anfore della prima metà inoltrata del III sec. a.C. del relitto F di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Filicudi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. (Per saperne di più: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Cavalier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M., Capo Graziano. Relitto F,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Boll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. d'Arte, Suppl. al n. 29, Arch. sub. 2, 1985, pp. 89- 91)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pic>
        <p:nvPicPr>
          <p:cNvPr id="9218" name="Picture 2" descr="E:\subacquea\ANFORE\notizie\img\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39752" y="1556792"/>
            <a:ext cx="4286250" cy="2819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75856" y="188640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Anfore </a:t>
            </a:r>
            <a:b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Notizie essenziali </a:t>
            </a:r>
          </a:p>
        </p:txBody>
      </p:sp>
      <p:sp>
        <p:nvSpPr>
          <p:cNvPr id="4" name="Rettangolo 3"/>
          <p:cNvSpPr/>
          <p:nvPr/>
        </p:nvSpPr>
        <p:spPr>
          <a:xfrm>
            <a:off x="2195736" y="50131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Marsala. Baglio Anselmi. Da sinistra, in alto: Anfora vinaria italica del I sec. a.C. ;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Dressel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2-4 del I sec.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a.C.-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I d.C.; Africana piccola del III-IV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sec.d.C.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; Anfora e contenitori bizantini del VI-VII sec. d.C.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pic>
        <p:nvPicPr>
          <p:cNvPr id="8194" name="Picture 2" descr="E:\subacquea\ANFORE\notizie\img\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131840" y="1196752"/>
            <a:ext cx="2581275" cy="352425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91880" y="152400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Anfore </a:t>
            </a:r>
            <a:b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Notizie essenziali </a:t>
            </a:r>
          </a:p>
        </p:txBody>
      </p:sp>
      <p:pic>
        <p:nvPicPr>
          <p:cNvPr id="7169" name="Picture 1" descr="Marsala. Baglio Anselmi. Anfore tardo imperiali e bizantine. 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03848" y="1196752"/>
            <a:ext cx="2857500" cy="363855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6" name="Rettangolo 5"/>
          <p:cNvSpPr/>
          <p:nvPr/>
        </p:nvSpPr>
        <p:spPr>
          <a:xfrm>
            <a:off x="2339752" y="50851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Marsala. Baglio Anselmi. Da sinistra, in alto: Anfora vinaria italica del I sec. a.C. ;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Dressel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2-4 del I sec.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a.C.-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I d.C.; Africana piccola del III-IV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sec.d.C.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; Anfora e contenitori bizantini del VI-VII sec. d.C.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63888" y="152400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Anfore </a:t>
            </a:r>
            <a:b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Notizie essenziali </a:t>
            </a:r>
          </a:p>
        </p:txBody>
      </p:sp>
      <p:pic>
        <p:nvPicPr>
          <p:cNvPr id="6145" name="Picture 1" descr="Marsala. Baglio Anselmi. Anfore tardo imperiali e bizantine. 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75856" y="1412776"/>
            <a:ext cx="2857500" cy="32670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6" name="Rettangolo 5"/>
          <p:cNvSpPr/>
          <p:nvPr/>
        </p:nvSpPr>
        <p:spPr>
          <a:xfrm>
            <a:off x="2376264" y="50851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Marsala. Baglio Anselmi. Da sinistra: anfora vinaria italica del II-I sec. a.C.; anfore africane del III sec. d.C. In basso anfora bizantina per olio del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VI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sec. d.C.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66120" y="260648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Anfore </a:t>
            </a:r>
            <a:b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Notizie essenziali </a:t>
            </a:r>
          </a:p>
        </p:txBody>
      </p:sp>
      <p:pic>
        <p:nvPicPr>
          <p:cNvPr id="5121" name="Picture 1" descr="E:\subacquea\ANFORE\notizie\img\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62200" y="1268760"/>
            <a:ext cx="3810000" cy="31337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6" name="Rettangolo 5"/>
          <p:cNvSpPr/>
          <p:nvPr/>
        </p:nvSpPr>
        <p:spPr>
          <a:xfrm>
            <a:off x="2232248" y="47971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Lipari. Museo archeologico. Il carico di anfore della seconda metà del I sec. d.C. del relitto Alberti delle Formiche di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Panarea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(Per saperne di più: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Cavalier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M., Le Formiche. Relitto Alberti,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Boll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. d'Arte, Suppl. al n. 29, Arch. sub. 2, 1985, pp. 71ss.)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91880" y="188640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Anfore </a:t>
            </a:r>
            <a:b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sz="2000" b="1" dirty="0">
                <a:solidFill>
                  <a:srgbClr val="800000"/>
                </a:solidFill>
                <a:latin typeface="Garamond" pitchFamily="18" charset="0"/>
              </a:rPr>
              <a:t>Notizie essenziali </a:t>
            </a:r>
          </a:p>
        </p:txBody>
      </p:sp>
      <p:pic>
        <p:nvPicPr>
          <p:cNvPr id="4097" name="Picture 1" descr="Marsala. Baglio Anselmi. Anfore tardo imperiali e bizantine. 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347864" y="1275184"/>
            <a:ext cx="2600325" cy="3810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6" name="Rettangolo 5"/>
          <p:cNvSpPr/>
          <p:nvPr/>
        </p:nvSpPr>
        <p:spPr>
          <a:xfrm>
            <a:off x="2195736" y="55172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Marsala. Baglio Anselmi. Contenitore bizantino del VII- VIII sec. d.C. e ceramica invetriata tardo quattrocentesca con l'immagine del sole.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537</Words>
  <Application>Microsoft Office PowerPoint</Application>
  <PresentationFormat>Presentazione su schermo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Purpura</dc:creator>
  <cp:lastModifiedBy>Purpura</cp:lastModifiedBy>
  <cp:revision>4</cp:revision>
  <dcterms:created xsi:type="dcterms:W3CDTF">2014-01-23T22:13:14Z</dcterms:created>
  <dcterms:modified xsi:type="dcterms:W3CDTF">2014-01-23T22:44:11Z</dcterms:modified>
</cp:coreProperties>
</file>