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B1F3-4EE9-469B-B67D-ABDC3D57C34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DA65-A8B1-4430-A690-DC14BD9909B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Purpura\Desktop\Archaeogate\subacquea\pubblic\purpura\59\img\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1124744"/>
            <a:ext cx="4724400" cy="29337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2195736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Elementi architettonici in "verde antico" del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VI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sec. d.C. dal relitto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Marzamemi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II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rpura\Desktop\Archaeogate\subacquea\pubblic\purpura\59\img\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1772816"/>
            <a:ext cx="4695825" cy="2400300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3419872" y="4869160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Parte di ambone del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VI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sec. d.C. dal relitto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Marzamemi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II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Purpura\Desktop\Archaeogate\subacquea\pubblic\purpura\59\img\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9673" y="901840"/>
            <a:ext cx="6090076" cy="310322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1752476" y="4449886"/>
            <a:ext cx="5843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Ricostruzione ipotetica proposta da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Kapitaen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dell'ambone in verde antico naufragato a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Marzamemi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che appare simile al pulpito del Duomo di S. Marco a Venezia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1</cp:revision>
  <dcterms:created xsi:type="dcterms:W3CDTF">2014-01-25T07:58:26Z</dcterms:created>
  <dcterms:modified xsi:type="dcterms:W3CDTF">2014-01-25T08:05:38Z</dcterms:modified>
</cp:coreProperties>
</file>