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CE77-1015-4201-A4EA-4698D9BB4CA2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C193-60E8-4338-847F-87297E2A80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rpura\Desktop\Archaeogate\subacquea\pubblic\purpura\58\img\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90919" y="1988840"/>
            <a:ext cx="5717948" cy="2952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Rettangolo 9"/>
          <p:cNvSpPr/>
          <p:nvPr/>
        </p:nvSpPr>
        <p:spPr>
          <a:xfrm>
            <a:off x="3635896" y="548680"/>
            <a:ext cx="228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Ricognizione subacquea a </a:t>
            </a:r>
            <a:r>
              <a:rPr lang="it-IT" sz="2000" b="1" dirty="0" err="1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 I (Siracusa)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07704" y="529191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Rilievo del giacimento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I, effettuato da G.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Kapitaen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urpura\Desktop\Archaeogate\subacquea\pubblic\purpura\58\img\0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908720"/>
            <a:ext cx="5688271" cy="343356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1979712" y="4653136"/>
            <a:ext cx="5387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Nonostante la concentrazione in un punto preciso del fondale, il carico appare disperso su di una vasta area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69050" y="593476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rpura\Desktop\Archaeogate\subacquea\pubblic\purpura\58\img\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181481"/>
            <a:ext cx="3600400" cy="526374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6286500" y="6191935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553000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La bassa profondità, il fondale roccioso e piano, la vicinanza della costa ed il moto ondoso hanno contribuito a distruggere totalmente l'antico scafo della nave lapidaria, della quale non resta più alcuna traccia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rpura\Desktop\Archaeogate\subacquea\pubblic\purpura\58\img\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771796"/>
            <a:ext cx="5184576" cy="323902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6440488" y="601731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835696" y="4581128"/>
            <a:ext cx="5529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Oltre ai rocchi delle colonne, nel sito si riscontrano alcuni grandi blocchi di marmo bianco, venato d'azzurro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Purpura\Desktop\Archaeogate\subacquea\pubblic\purpura\58\img\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1124744"/>
            <a:ext cx="5616624" cy="341207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5940152" y="6381328"/>
            <a:ext cx="3005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547664" y="5229200"/>
            <a:ext cx="6408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Il carico dell'imbarcazione naufragata è stato stimato in circa centosettantadue tonnellate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urpura\Desktop\Archaeogate\subacquea\pubblic\purpura\58\img\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459384"/>
            <a:ext cx="6262013" cy="37781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1547664" y="4581128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Gli elementi architettonici appaiono allineati parallelamente così come erano stati imbarcati a bordo della nave naufragata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732240" y="609329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Purpura\Desktop\Archaeogate\subacquea\pubblic\purpura\58\img\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1680" y="723421"/>
            <a:ext cx="5472608" cy="336359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6858000" y="609329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195736" y="4653136"/>
            <a:ext cx="43454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Gli strati del marmo, ricchi di calcite, appaiono profondamente erosi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Purpura\Desktop\Archaeogate\subacquea\pubblic\purpura\58\img\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908720"/>
            <a:ext cx="5328592" cy="32209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102424" y="6372036"/>
            <a:ext cx="3078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79712" y="444988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Le colonne del relitto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I sono in marmo bianco, venato d'azzurro, forse di provenienza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proconnesia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Purpura\Desktop\Archaeogate\subacquea\pubblic\purpura\58\img\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2263" y="1052736"/>
            <a:ext cx="5264033" cy="339237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5436096" y="6309320"/>
            <a:ext cx="3582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70571" y="4869160"/>
            <a:ext cx="5509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Alcune colonne appaiono realmente imponenti. Una raggiunge il diametro di un metro e settantotto centimetri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rpura\Desktop\Archaeogate\subacquea\pubblic\purpura\58\img\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324679"/>
            <a:ext cx="3312368" cy="491449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5966122" y="6309320"/>
            <a:ext cx="3177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331640" y="5507940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Tutti i campioni di marmo esaminati appaiono dello stesso tipo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Users\Purpura\Desktop\Archaeogate\subacquea\pubblic\purpura\58\img\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93479"/>
            <a:ext cx="3384376" cy="499170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5004048" y="6309320"/>
            <a:ext cx="3635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68524" y="5180999"/>
            <a:ext cx="50677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La profondità del giacimento, soli sei metri, appare realmente esigua e consente di proporre la visita del sito anche a subacquei non molto esperti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urpura\Desktop\Archaeogate\subacquea\pubblic\purpura\58\img\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620688"/>
            <a:ext cx="5578316" cy="34115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6924675" y="5615672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868612" y="4582869"/>
            <a:ext cx="5439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L'erosione delle colonne è tale da dare l'illusione di una intenzionale scanalatura dei reperti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Purpura\Desktop\Archaeogate\subacquea\pubblic\purpura\58\img\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908720"/>
            <a:ext cx="5544616" cy="332899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5426769" y="6372036"/>
            <a:ext cx="3465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Alessandro Purpura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19672" y="4869160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La colonna in primo piano appare talmente erosa da rendere impossibile l'identificazione di marchi, contrassegni, numerali, che frequentemente venivano graffiti o dipinti sui tamburi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279</Words>
  <Application>Microsoft Office PowerPoint</Application>
  <PresentationFormat>Presentazione su schermo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4</cp:revision>
  <dcterms:created xsi:type="dcterms:W3CDTF">2014-01-24T16:55:27Z</dcterms:created>
  <dcterms:modified xsi:type="dcterms:W3CDTF">2014-01-24T17:29:18Z</dcterms:modified>
</cp:coreProperties>
</file>