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4036-A68C-498A-BA20-4DF4B7762994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1BF2-F7EB-45A0-B6BE-9481CB5293E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rpura\Desktop\Documents\Immagini\Castellamare\Fig. 1. Grotta dell'Uzz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47664" y="907703"/>
            <a:ext cx="6242050" cy="468153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3347864" y="6093296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1. Grotta dell'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Uzzo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43608" y="188640"/>
            <a:ext cx="7749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Testimonianze archeologiche sottomarine nel Golfo di Castellammare</a:t>
            </a:r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g. 2. Il riparo dell'Uzzo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67744" y="1340768"/>
            <a:ext cx="4246331" cy="318474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203848" y="5229200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2. Il riparo dell'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Uzzo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urpura\Desktop\Documents\Immagini\Castellamare\Fig. 3. La Cala Capreria frequentata, un tempo, dai preistorici che vivevano nei dintorni dell'Uzz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27784" y="980728"/>
            <a:ext cx="4416491" cy="33123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555776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3. La Cala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Capreria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frequentata un tempo dai preistorici che vivevano nei dintorni dell'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Uzzo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g. 4. Il castello a Castellamare del Golfo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699792" y="1484784"/>
            <a:ext cx="3600400" cy="2686866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39752" y="4653136"/>
            <a:ext cx="424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4. Il castello a Castellamare del Golfo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g. 5. Scopello, Scoglio Fungia. Sito dell'abitato punico e medievale con un'antica fornace, forse la cittadina di Cetaria, franata in mar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11760" y="1268760"/>
            <a:ext cx="4209070" cy="2809581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39752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5.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Scopello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, Scoglio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Fungia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Sito dell'abitato punico e medievale con un'antica fornace, forse della cittadina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Cetaria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, franata in mare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g. 6. Scoglio Fungia. Tegola con bollo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83768" y="1628800"/>
            <a:ext cx="3814564" cy="259084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483768" y="4869160"/>
            <a:ext cx="4054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6. Scoglio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Fungia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Tegola con bollo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Purpura\Desktop\Documents\Immagini\Castellamare\Fig. 7. Il relitto del Capu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692696"/>
            <a:ext cx="3190875" cy="474503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330849" y="5805264"/>
            <a:ext cx="2681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Fig. 7. Il relitto del Capua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Presentazione su schermo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2</cp:revision>
  <dcterms:created xsi:type="dcterms:W3CDTF">2014-01-25T17:50:53Z</dcterms:created>
  <dcterms:modified xsi:type="dcterms:W3CDTF">2014-01-25T18:06:21Z</dcterms:modified>
</cp:coreProperties>
</file>