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4"/>
  </p:sldMasterIdLst>
  <p:notesMasterIdLst>
    <p:notesMasterId r:id="rId30"/>
  </p:notesMasterIdLst>
  <p:handoutMasterIdLst>
    <p:handoutMasterId r:id="rId31"/>
  </p:handoutMasterIdLst>
  <p:sldIdLst>
    <p:sldId id="256" r:id="rId5"/>
    <p:sldId id="310" r:id="rId6"/>
    <p:sldId id="290" r:id="rId7"/>
    <p:sldId id="373" r:id="rId8"/>
    <p:sldId id="378" r:id="rId9"/>
    <p:sldId id="389" r:id="rId10"/>
    <p:sldId id="390" r:id="rId11"/>
    <p:sldId id="303" r:id="rId12"/>
    <p:sldId id="381" r:id="rId13"/>
    <p:sldId id="382" r:id="rId14"/>
    <p:sldId id="383" r:id="rId15"/>
    <p:sldId id="380" r:id="rId16"/>
    <p:sldId id="385" r:id="rId17"/>
    <p:sldId id="386" r:id="rId18"/>
    <p:sldId id="387" r:id="rId19"/>
    <p:sldId id="376" r:id="rId20"/>
    <p:sldId id="388" r:id="rId21"/>
    <p:sldId id="391" r:id="rId22"/>
    <p:sldId id="392" r:id="rId23"/>
    <p:sldId id="393" r:id="rId24"/>
    <p:sldId id="394" r:id="rId25"/>
    <p:sldId id="328" r:id="rId26"/>
    <p:sldId id="395" r:id="rId27"/>
    <p:sldId id="396" r:id="rId28"/>
    <p:sldId id="274" r:id="rId2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8A3DDA-DDF0-40B5-8DEE-4D09618DFA00}" v="1" dt="2025-06-21T07:58:50.634"/>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5226" autoAdjust="0"/>
  </p:normalViewPr>
  <p:slideViewPr>
    <p:cSldViewPr snapToGrid="0">
      <p:cViewPr varScale="1">
        <p:scale>
          <a:sx n="79" d="100"/>
          <a:sy n="79" d="100"/>
        </p:scale>
        <p:origin x="835" y="48"/>
      </p:cViewPr>
      <p:guideLst/>
    </p:cSldViewPr>
  </p:slideViewPr>
  <p:outlineViewPr>
    <p:cViewPr>
      <p:scale>
        <a:sx n="33" d="100"/>
        <a:sy n="33" d="100"/>
      </p:scale>
      <p:origin x="0" y="-546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O LACAGNINA" userId="ab1adcb4-23d8-4e98-9176-fdac76ab76a6" providerId="ADAL" clId="{EB049B49-2003-4F92-9AF3-E697B77E314D}"/>
    <pc:docChg chg="undo custSel addSld delSld modSld">
      <pc:chgData name="VALERIO LACAGNINA" userId="ab1adcb4-23d8-4e98-9176-fdac76ab76a6" providerId="ADAL" clId="{EB049B49-2003-4F92-9AF3-E697B77E314D}" dt="2025-03-10T19:03:53.180" v="2301" actId="20577"/>
      <pc:docMkLst>
        <pc:docMk/>
      </pc:docMkLst>
      <pc:sldChg chg="delSp modSp mod">
        <pc:chgData name="VALERIO LACAGNINA" userId="ab1adcb4-23d8-4e98-9176-fdac76ab76a6" providerId="ADAL" clId="{EB049B49-2003-4F92-9AF3-E697B77E314D}" dt="2025-03-10T14:06:15.097" v="2287" actId="478"/>
        <pc:sldMkLst>
          <pc:docMk/>
          <pc:sldMk cId="1833651384" sldId="274"/>
        </pc:sldMkLst>
      </pc:sldChg>
      <pc:sldChg chg="modSp mod">
        <pc:chgData name="VALERIO LACAGNINA" userId="ab1adcb4-23d8-4e98-9176-fdac76ab76a6" providerId="ADAL" clId="{EB049B49-2003-4F92-9AF3-E697B77E314D}" dt="2025-03-10T08:15:27.221" v="181" actId="20577"/>
        <pc:sldMkLst>
          <pc:docMk/>
          <pc:sldMk cId="191244636" sldId="310"/>
        </pc:sldMkLst>
      </pc:sldChg>
      <pc:sldChg chg="addSp delSp modSp mod">
        <pc:chgData name="VALERIO LACAGNINA" userId="ab1adcb4-23d8-4e98-9176-fdac76ab76a6" providerId="ADAL" clId="{EB049B49-2003-4F92-9AF3-E697B77E314D}" dt="2025-03-10T13:35:18.944" v="1912" actId="1076"/>
        <pc:sldMkLst>
          <pc:docMk/>
          <pc:sldMk cId="638530597" sldId="328"/>
        </pc:sldMkLst>
      </pc:sldChg>
      <pc:sldChg chg="modSp mod">
        <pc:chgData name="VALERIO LACAGNINA" userId="ab1adcb4-23d8-4e98-9176-fdac76ab76a6" providerId="ADAL" clId="{EB049B49-2003-4F92-9AF3-E697B77E314D}" dt="2025-03-10T08:10:55.262" v="12" actId="20577"/>
        <pc:sldMkLst>
          <pc:docMk/>
          <pc:sldMk cId="4226930107" sldId="373"/>
        </pc:sldMkLst>
      </pc:sldChg>
      <pc:sldChg chg="addSp delSp modSp mod">
        <pc:chgData name="VALERIO LACAGNINA" userId="ab1adcb4-23d8-4e98-9176-fdac76ab76a6" providerId="ADAL" clId="{EB049B49-2003-4F92-9AF3-E697B77E314D}" dt="2025-03-10T11:07:02.692" v="534" actId="22"/>
        <pc:sldMkLst>
          <pc:docMk/>
          <pc:sldMk cId="592640594" sldId="378"/>
        </pc:sldMkLst>
      </pc:sldChg>
      <pc:sldChg chg="modSp mod">
        <pc:chgData name="VALERIO LACAGNINA" userId="ab1adcb4-23d8-4e98-9176-fdac76ab76a6" providerId="ADAL" clId="{EB049B49-2003-4F92-9AF3-E697B77E314D}" dt="2025-03-10T08:07:42.945" v="10" actId="3626"/>
        <pc:sldMkLst>
          <pc:docMk/>
          <pc:sldMk cId="1765797468" sldId="387"/>
        </pc:sldMkLst>
      </pc:sldChg>
      <pc:sldChg chg="addSp modSp mod">
        <pc:chgData name="VALERIO LACAGNINA" userId="ab1adcb4-23d8-4e98-9176-fdac76ab76a6" providerId="ADAL" clId="{EB049B49-2003-4F92-9AF3-E697B77E314D}" dt="2025-03-10T11:22:17.639" v="842" actId="20577"/>
        <pc:sldMkLst>
          <pc:docMk/>
          <pc:sldMk cId="4205264583" sldId="388"/>
        </pc:sldMkLst>
      </pc:sldChg>
      <pc:sldChg chg="addSp delSp modSp add mod">
        <pc:chgData name="VALERIO LACAGNINA" userId="ab1adcb4-23d8-4e98-9176-fdac76ab76a6" providerId="ADAL" clId="{EB049B49-2003-4F92-9AF3-E697B77E314D}" dt="2025-03-10T11:07:08.970" v="536" actId="22"/>
        <pc:sldMkLst>
          <pc:docMk/>
          <pc:sldMk cId="4106190499" sldId="389"/>
        </pc:sldMkLst>
      </pc:sldChg>
      <pc:sldChg chg="addSp delSp modSp add mod">
        <pc:chgData name="VALERIO LACAGNINA" userId="ab1adcb4-23d8-4e98-9176-fdac76ab76a6" providerId="ADAL" clId="{EB049B49-2003-4F92-9AF3-E697B77E314D}" dt="2025-03-10T11:11:46.385" v="750" actId="14100"/>
        <pc:sldMkLst>
          <pc:docMk/>
          <pc:sldMk cId="2749398166" sldId="390"/>
        </pc:sldMkLst>
      </pc:sldChg>
      <pc:sldChg chg="addSp delSp modSp add mod">
        <pc:chgData name="VALERIO LACAGNINA" userId="ab1adcb4-23d8-4e98-9176-fdac76ab76a6" providerId="ADAL" clId="{EB049B49-2003-4F92-9AF3-E697B77E314D}" dt="2025-03-10T12:20:29.309" v="936" actId="3626"/>
        <pc:sldMkLst>
          <pc:docMk/>
          <pc:sldMk cId="2672857806" sldId="391"/>
        </pc:sldMkLst>
      </pc:sldChg>
      <pc:sldChg chg="addSp delSp modSp add mod">
        <pc:chgData name="VALERIO LACAGNINA" userId="ab1adcb4-23d8-4e98-9176-fdac76ab76a6" providerId="ADAL" clId="{EB049B49-2003-4F92-9AF3-E697B77E314D}" dt="2025-03-10T12:43:39.910" v="989" actId="3626"/>
        <pc:sldMkLst>
          <pc:docMk/>
          <pc:sldMk cId="1783189941" sldId="392"/>
        </pc:sldMkLst>
      </pc:sldChg>
      <pc:sldChg chg="addSp delSp modSp add mod">
        <pc:chgData name="VALERIO LACAGNINA" userId="ab1adcb4-23d8-4e98-9176-fdac76ab76a6" providerId="ADAL" clId="{EB049B49-2003-4F92-9AF3-E697B77E314D}" dt="2025-03-10T12:52:44.340" v="1031" actId="1076"/>
        <pc:sldMkLst>
          <pc:docMk/>
          <pc:sldMk cId="2197529736" sldId="393"/>
        </pc:sldMkLst>
      </pc:sldChg>
      <pc:sldChg chg="delSp modSp add mod">
        <pc:chgData name="VALERIO LACAGNINA" userId="ab1adcb4-23d8-4e98-9176-fdac76ab76a6" providerId="ADAL" clId="{EB049B49-2003-4F92-9AF3-E697B77E314D}" dt="2025-03-10T19:03:53.180" v="2301" actId="20577"/>
        <pc:sldMkLst>
          <pc:docMk/>
          <pc:sldMk cId="1904136002" sldId="394"/>
        </pc:sldMkLst>
      </pc:sldChg>
      <pc:sldChg chg="addSp delSp modSp add mod">
        <pc:chgData name="VALERIO LACAGNINA" userId="ab1adcb4-23d8-4e98-9176-fdac76ab76a6" providerId="ADAL" clId="{EB049B49-2003-4F92-9AF3-E697B77E314D}" dt="2025-03-10T13:43:56.293" v="2154" actId="1076"/>
        <pc:sldMkLst>
          <pc:docMk/>
          <pc:sldMk cId="334194980" sldId="395"/>
        </pc:sldMkLst>
      </pc:sldChg>
      <pc:sldChg chg="add del">
        <pc:chgData name="VALERIO LACAGNINA" userId="ab1adcb4-23d8-4e98-9176-fdac76ab76a6" providerId="ADAL" clId="{EB049B49-2003-4F92-9AF3-E697B77E314D}" dt="2025-03-10T13:23:57.014" v="1366" actId="47"/>
        <pc:sldMkLst>
          <pc:docMk/>
          <pc:sldMk cId="2749964237" sldId="395"/>
        </pc:sldMkLst>
      </pc:sldChg>
      <pc:sldChg chg="addSp delSp modSp add mod">
        <pc:chgData name="VALERIO LACAGNINA" userId="ab1adcb4-23d8-4e98-9176-fdac76ab76a6" providerId="ADAL" clId="{EB049B49-2003-4F92-9AF3-E697B77E314D}" dt="2025-03-10T14:07:42.399" v="2298" actId="122"/>
        <pc:sldMkLst>
          <pc:docMk/>
          <pc:sldMk cId="1272582366" sldId="396"/>
        </pc:sldMkLst>
      </pc:sldChg>
      <pc:sldChg chg="add del">
        <pc:chgData name="VALERIO LACAGNINA" userId="ab1adcb4-23d8-4e98-9176-fdac76ab76a6" providerId="ADAL" clId="{EB049B49-2003-4F92-9AF3-E697B77E314D}" dt="2025-03-10T13:46:55.487" v="2283" actId="47"/>
        <pc:sldMkLst>
          <pc:docMk/>
          <pc:sldMk cId="1843673906" sldId="397"/>
        </pc:sldMkLst>
      </pc:sldChg>
    </pc:docChg>
  </pc:docChgLst>
  <pc:docChgLst>
    <pc:chgData name="VALERIO LACAGNINA" userId="ab1adcb4-23d8-4e98-9176-fdac76ab76a6" providerId="ADAL" clId="{4E0EF236-8839-45B0-9C3F-B811DD66EE86}"/>
    <pc:docChg chg="undo custSel addSld delSld modSld">
      <pc:chgData name="VALERIO LACAGNINA" userId="ab1adcb4-23d8-4e98-9176-fdac76ab76a6" providerId="ADAL" clId="{4E0EF236-8839-45B0-9C3F-B811DD66EE86}" dt="2025-03-09T17:57:12.791" v="3725" actId="20577"/>
      <pc:docMkLst>
        <pc:docMk/>
      </pc:docMkLst>
      <pc:sldChg chg="modSp mod">
        <pc:chgData name="VALERIO LACAGNINA" userId="ab1adcb4-23d8-4e98-9176-fdac76ab76a6" providerId="ADAL" clId="{4E0EF236-8839-45B0-9C3F-B811DD66EE86}" dt="2025-03-09T13:54:02.339" v="774" actId="20577"/>
        <pc:sldMkLst>
          <pc:docMk/>
          <pc:sldMk cId="3465617575" sldId="290"/>
        </pc:sldMkLst>
      </pc:sldChg>
      <pc:sldChg chg="modSp mod">
        <pc:chgData name="VALERIO LACAGNINA" userId="ab1adcb4-23d8-4e98-9176-fdac76ab76a6" providerId="ADAL" clId="{4E0EF236-8839-45B0-9C3F-B811DD66EE86}" dt="2025-03-09T13:58:08.724" v="779" actId="207"/>
        <pc:sldMkLst>
          <pc:docMk/>
          <pc:sldMk cId="1086050899" sldId="303"/>
        </pc:sldMkLst>
      </pc:sldChg>
      <pc:sldChg chg="modSp mod">
        <pc:chgData name="VALERIO LACAGNINA" userId="ab1adcb4-23d8-4e98-9176-fdac76ab76a6" providerId="ADAL" clId="{4E0EF236-8839-45B0-9C3F-B811DD66EE86}" dt="2025-03-09T16:49:36.287" v="3345" actId="20577"/>
        <pc:sldMkLst>
          <pc:docMk/>
          <pc:sldMk cId="191244636" sldId="310"/>
        </pc:sldMkLst>
      </pc:sldChg>
      <pc:sldChg chg="del">
        <pc:chgData name="VALERIO LACAGNINA" userId="ab1adcb4-23d8-4e98-9176-fdac76ab76a6" providerId="ADAL" clId="{4E0EF236-8839-45B0-9C3F-B811DD66EE86}" dt="2025-03-09T17:04:33.660" v="3530" actId="47"/>
        <pc:sldMkLst>
          <pc:docMk/>
          <pc:sldMk cId="3344101577" sldId="325"/>
        </pc:sldMkLst>
      </pc:sldChg>
      <pc:sldChg chg="modSp mod">
        <pc:chgData name="VALERIO LACAGNINA" userId="ab1adcb4-23d8-4e98-9176-fdac76ab76a6" providerId="ADAL" clId="{4E0EF236-8839-45B0-9C3F-B811DD66EE86}" dt="2025-03-09T13:42:55.103" v="590" actId="1076"/>
        <pc:sldMkLst>
          <pc:docMk/>
          <pc:sldMk cId="4226930107" sldId="373"/>
        </pc:sldMkLst>
      </pc:sldChg>
      <pc:sldChg chg="addSp delSp modSp mod modClrScheme chgLayout">
        <pc:chgData name="VALERIO LACAGNINA" userId="ab1adcb4-23d8-4e98-9176-fdac76ab76a6" providerId="ADAL" clId="{4E0EF236-8839-45B0-9C3F-B811DD66EE86}" dt="2025-03-09T17:01:40.792" v="3529" actId="20577"/>
        <pc:sldMkLst>
          <pc:docMk/>
          <pc:sldMk cId="4100504012" sldId="376"/>
        </pc:sldMkLst>
      </pc:sldChg>
      <pc:sldChg chg="del">
        <pc:chgData name="VALERIO LACAGNINA" userId="ab1adcb4-23d8-4e98-9176-fdac76ab76a6" providerId="ADAL" clId="{4E0EF236-8839-45B0-9C3F-B811DD66EE86}" dt="2025-03-09T17:04:34.604" v="3531" actId="47"/>
        <pc:sldMkLst>
          <pc:docMk/>
          <pc:sldMk cId="4039246209" sldId="377"/>
        </pc:sldMkLst>
      </pc:sldChg>
      <pc:sldChg chg="modSp mod">
        <pc:chgData name="VALERIO LACAGNINA" userId="ab1adcb4-23d8-4e98-9176-fdac76ab76a6" providerId="ADAL" clId="{4E0EF236-8839-45B0-9C3F-B811DD66EE86}" dt="2025-03-09T13:54:18.874" v="775" actId="207"/>
        <pc:sldMkLst>
          <pc:docMk/>
          <pc:sldMk cId="592640594" sldId="378"/>
        </pc:sldMkLst>
      </pc:sldChg>
      <pc:sldChg chg="addSp delSp modSp mod">
        <pc:chgData name="VALERIO LACAGNINA" userId="ab1adcb4-23d8-4e98-9176-fdac76ab76a6" providerId="ADAL" clId="{4E0EF236-8839-45B0-9C3F-B811DD66EE86}" dt="2025-03-09T14:29:31.486" v="1372" actId="207"/>
        <pc:sldMkLst>
          <pc:docMk/>
          <pc:sldMk cId="965527454" sldId="380"/>
        </pc:sldMkLst>
      </pc:sldChg>
      <pc:sldChg chg="modSp mod">
        <pc:chgData name="VALERIO LACAGNINA" userId="ab1adcb4-23d8-4e98-9176-fdac76ab76a6" providerId="ADAL" clId="{4E0EF236-8839-45B0-9C3F-B811DD66EE86}" dt="2025-03-09T13:25:00.528" v="397" actId="1076"/>
        <pc:sldMkLst>
          <pc:docMk/>
          <pc:sldMk cId="1939933171" sldId="382"/>
        </pc:sldMkLst>
      </pc:sldChg>
      <pc:sldChg chg="addSp delSp modSp add mod">
        <pc:chgData name="VALERIO LACAGNINA" userId="ab1adcb4-23d8-4e98-9176-fdac76ab76a6" providerId="ADAL" clId="{4E0EF236-8839-45B0-9C3F-B811DD66EE86}" dt="2025-03-09T14:17:14.374" v="1135" actId="207"/>
        <pc:sldMkLst>
          <pc:docMk/>
          <pc:sldMk cId="2397634804" sldId="383"/>
        </pc:sldMkLst>
      </pc:sldChg>
      <pc:sldChg chg="addSp delSp modSp add del mod modClrScheme chgLayout">
        <pc:chgData name="VALERIO LACAGNINA" userId="ab1adcb4-23d8-4e98-9176-fdac76ab76a6" providerId="ADAL" clId="{4E0EF236-8839-45B0-9C3F-B811DD66EE86}" dt="2025-03-09T16:49:00.804" v="3330" actId="2696"/>
        <pc:sldMkLst>
          <pc:docMk/>
          <pc:sldMk cId="682126522" sldId="384"/>
        </pc:sldMkLst>
      </pc:sldChg>
      <pc:sldChg chg="addSp delSp modSp add mod">
        <pc:chgData name="VALERIO LACAGNINA" userId="ab1adcb4-23d8-4e98-9176-fdac76ab76a6" providerId="ADAL" clId="{4E0EF236-8839-45B0-9C3F-B811DD66EE86}" dt="2025-03-09T14:37:58.329" v="1520" actId="20577"/>
        <pc:sldMkLst>
          <pc:docMk/>
          <pc:sldMk cId="1159498391" sldId="385"/>
        </pc:sldMkLst>
      </pc:sldChg>
      <pc:sldChg chg="modSp add mod">
        <pc:chgData name="VALERIO LACAGNINA" userId="ab1adcb4-23d8-4e98-9176-fdac76ab76a6" providerId="ADAL" clId="{4E0EF236-8839-45B0-9C3F-B811DD66EE86}" dt="2025-03-09T15:02:43.662" v="2089"/>
        <pc:sldMkLst>
          <pc:docMk/>
          <pc:sldMk cId="33573382" sldId="386"/>
        </pc:sldMkLst>
      </pc:sldChg>
      <pc:sldChg chg="addSp delSp modSp new mod modClrScheme chgLayout">
        <pc:chgData name="VALERIO LACAGNINA" userId="ab1adcb4-23d8-4e98-9176-fdac76ab76a6" providerId="ADAL" clId="{4E0EF236-8839-45B0-9C3F-B811DD66EE86}" dt="2025-03-09T16:48:22.344" v="3329" actId="339"/>
        <pc:sldMkLst>
          <pc:docMk/>
          <pc:sldMk cId="1765797468" sldId="387"/>
        </pc:sldMkLst>
      </pc:sldChg>
      <pc:sldChg chg="addSp delSp modSp add mod">
        <pc:chgData name="VALERIO LACAGNINA" userId="ab1adcb4-23d8-4e98-9176-fdac76ab76a6" providerId="ADAL" clId="{4E0EF236-8839-45B0-9C3F-B811DD66EE86}" dt="2025-03-09T17:57:12.791" v="3725" actId="20577"/>
        <pc:sldMkLst>
          <pc:docMk/>
          <pc:sldMk cId="4205264583" sldId="3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2F4C4-5E24-45BF-BAD2-90447A25DA2B}" type="doc">
      <dgm:prSet loTypeId="urn:microsoft.com/office/officeart/2008/layout/RadialCluster" loCatId="relationship" qsTypeId="urn:microsoft.com/office/officeart/2005/8/quickstyle/3d2" qsCatId="3D" csTypeId="urn:microsoft.com/office/officeart/2005/8/colors/accent5_2" csCatId="accent5" phldr="1"/>
      <dgm:spPr/>
      <dgm:t>
        <a:bodyPr/>
        <a:lstStyle/>
        <a:p>
          <a:endParaRPr lang="en-GB"/>
        </a:p>
      </dgm:t>
    </dgm:pt>
    <dgm:pt modelId="{20B39518-4116-47A5-A118-186F1DE95456}">
      <dgm:prSet phldrT="[Testo]"/>
      <dgm:spPr/>
      <dgm:t>
        <a:bodyPr/>
        <a:lstStyle/>
        <a:p>
          <a:r>
            <a:rPr lang="it-IT" dirty="0"/>
            <a:t>Dal sistema reale al modello</a:t>
          </a:r>
          <a:endParaRPr lang="en-GB" dirty="0"/>
        </a:p>
      </dgm:t>
    </dgm:pt>
    <dgm:pt modelId="{D657ED75-7FAE-4235-AC7E-A409111F42C4}" type="parTrans" cxnId="{7AC3A6B5-B656-4F0E-AD1C-9EBC22E9B4E8}">
      <dgm:prSet/>
      <dgm:spPr/>
      <dgm:t>
        <a:bodyPr/>
        <a:lstStyle/>
        <a:p>
          <a:endParaRPr lang="en-GB"/>
        </a:p>
      </dgm:t>
    </dgm:pt>
    <dgm:pt modelId="{D702478A-2331-47B1-9767-F6D4A2AE7FD9}" type="sibTrans" cxnId="{7AC3A6B5-B656-4F0E-AD1C-9EBC22E9B4E8}">
      <dgm:prSet/>
      <dgm:spPr/>
      <dgm:t>
        <a:bodyPr/>
        <a:lstStyle/>
        <a:p>
          <a:endParaRPr lang="en-GB"/>
        </a:p>
      </dgm:t>
    </dgm:pt>
    <dgm:pt modelId="{493B33CC-C747-4D98-98AA-2768AB5F5104}">
      <dgm:prSet phldrT="[Testo]"/>
      <dgm:spPr/>
      <dgm:t>
        <a:bodyPr/>
        <a:lstStyle/>
        <a:p>
          <a:r>
            <a:rPr lang="it-IT" dirty="0"/>
            <a:t>Matematico</a:t>
          </a:r>
          <a:endParaRPr lang="en-GB" dirty="0"/>
        </a:p>
      </dgm:t>
    </dgm:pt>
    <dgm:pt modelId="{8C33957A-1E5C-473E-AD0C-FEA4A88F9F6F}" type="parTrans" cxnId="{50F815AD-FB54-4595-9471-DB77935CA93F}">
      <dgm:prSet/>
      <dgm:spPr/>
      <dgm:t>
        <a:bodyPr/>
        <a:lstStyle/>
        <a:p>
          <a:endParaRPr lang="en-GB"/>
        </a:p>
      </dgm:t>
    </dgm:pt>
    <dgm:pt modelId="{800948E3-A988-4B84-B6BC-03FF1749AADC}" type="sibTrans" cxnId="{50F815AD-FB54-4595-9471-DB77935CA93F}">
      <dgm:prSet/>
      <dgm:spPr/>
      <dgm:t>
        <a:bodyPr/>
        <a:lstStyle/>
        <a:p>
          <a:endParaRPr lang="en-GB"/>
        </a:p>
      </dgm:t>
    </dgm:pt>
    <dgm:pt modelId="{372578BE-CBF0-483C-B591-02DF7749C905}">
      <dgm:prSet phldrT="[Testo]"/>
      <dgm:spPr/>
      <dgm:t>
        <a:bodyPr/>
        <a:lstStyle/>
        <a:p>
          <a:r>
            <a:rPr lang="it-IT" dirty="0"/>
            <a:t>Grafico</a:t>
          </a:r>
          <a:endParaRPr lang="en-GB" dirty="0"/>
        </a:p>
      </dgm:t>
    </dgm:pt>
    <dgm:pt modelId="{75EE3049-851F-4DEA-8446-1CCA9D690F12}" type="parTrans" cxnId="{19F14AFA-D5D9-4854-B180-08978DCE548F}">
      <dgm:prSet/>
      <dgm:spPr/>
      <dgm:t>
        <a:bodyPr/>
        <a:lstStyle/>
        <a:p>
          <a:endParaRPr lang="en-GB"/>
        </a:p>
      </dgm:t>
    </dgm:pt>
    <dgm:pt modelId="{FF4CC126-CDB7-405E-9952-8A809A20DF80}" type="sibTrans" cxnId="{19F14AFA-D5D9-4854-B180-08978DCE548F}">
      <dgm:prSet/>
      <dgm:spPr/>
      <dgm:t>
        <a:bodyPr/>
        <a:lstStyle/>
        <a:p>
          <a:endParaRPr lang="en-GB"/>
        </a:p>
      </dgm:t>
    </dgm:pt>
    <dgm:pt modelId="{18A7CA40-1EBA-45FB-BF10-31F294317DB4}">
      <dgm:prSet phldrT="[Testo]"/>
      <dgm:spPr/>
      <dgm:t>
        <a:bodyPr/>
        <a:lstStyle/>
        <a:p>
          <a:r>
            <a:rPr lang="it-IT" dirty="0"/>
            <a:t>Logico</a:t>
          </a:r>
          <a:endParaRPr lang="en-GB" dirty="0"/>
        </a:p>
      </dgm:t>
    </dgm:pt>
    <dgm:pt modelId="{61460297-7C3B-4FCD-BB24-E63B2ED0F4F1}" type="parTrans" cxnId="{355BA328-2217-4CBF-ADA9-FF72C7EE3358}">
      <dgm:prSet/>
      <dgm:spPr/>
      <dgm:t>
        <a:bodyPr/>
        <a:lstStyle/>
        <a:p>
          <a:endParaRPr lang="en-GB"/>
        </a:p>
      </dgm:t>
    </dgm:pt>
    <dgm:pt modelId="{14609BC3-6C8D-4CA2-8CD8-3EFEF9DB7FB4}" type="sibTrans" cxnId="{355BA328-2217-4CBF-ADA9-FF72C7EE3358}">
      <dgm:prSet/>
      <dgm:spPr/>
      <dgm:t>
        <a:bodyPr/>
        <a:lstStyle/>
        <a:p>
          <a:endParaRPr lang="en-GB"/>
        </a:p>
      </dgm:t>
    </dgm:pt>
    <dgm:pt modelId="{24E2ECF6-ACBA-425F-8635-5D4772A909F0}">
      <dgm:prSet phldrT="[Testo]"/>
      <dgm:spPr/>
      <dgm:t>
        <a:bodyPr/>
        <a:lstStyle/>
        <a:p>
          <a:r>
            <a:rPr lang="it-IT" dirty="0"/>
            <a:t>Iconico</a:t>
          </a:r>
          <a:endParaRPr lang="en-GB" dirty="0"/>
        </a:p>
      </dgm:t>
    </dgm:pt>
    <dgm:pt modelId="{E24BE00C-184A-4383-9C43-E7A3C2DBE646}" type="parTrans" cxnId="{354F10FA-C3BB-43D9-8165-C1767713B3C9}">
      <dgm:prSet/>
      <dgm:spPr/>
      <dgm:t>
        <a:bodyPr/>
        <a:lstStyle/>
        <a:p>
          <a:endParaRPr lang="en-GB"/>
        </a:p>
      </dgm:t>
    </dgm:pt>
    <dgm:pt modelId="{97868B06-E376-48D2-B8C8-528FF5FACC28}" type="sibTrans" cxnId="{354F10FA-C3BB-43D9-8165-C1767713B3C9}">
      <dgm:prSet/>
      <dgm:spPr/>
      <dgm:t>
        <a:bodyPr/>
        <a:lstStyle/>
        <a:p>
          <a:endParaRPr lang="en-GB"/>
        </a:p>
      </dgm:t>
    </dgm:pt>
    <dgm:pt modelId="{82A80A69-C59B-4FB1-A201-7BB3A0D31024}">
      <dgm:prSet phldrT="[Testo]"/>
      <dgm:spPr/>
      <dgm:t>
        <a:bodyPr/>
        <a:lstStyle/>
        <a:p>
          <a:r>
            <a:rPr lang="it-IT" dirty="0"/>
            <a:t>Analogico</a:t>
          </a:r>
          <a:endParaRPr lang="en-GB" dirty="0"/>
        </a:p>
      </dgm:t>
    </dgm:pt>
    <dgm:pt modelId="{C0C21B56-C6D2-46C7-942B-09B1A0E75560}" type="parTrans" cxnId="{4CEFFD3E-73A4-4E91-838F-4ADAAAC9D594}">
      <dgm:prSet/>
      <dgm:spPr/>
      <dgm:t>
        <a:bodyPr/>
        <a:lstStyle/>
        <a:p>
          <a:endParaRPr lang="en-GB"/>
        </a:p>
      </dgm:t>
    </dgm:pt>
    <dgm:pt modelId="{7ADAD34E-2D4C-408C-B63F-A49783827E92}" type="sibTrans" cxnId="{4CEFFD3E-73A4-4E91-838F-4ADAAAC9D594}">
      <dgm:prSet/>
      <dgm:spPr/>
      <dgm:t>
        <a:bodyPr/>
        <a:lstStyle/>
        <a:p>
          <a:endParaRPr lang="en-GB"/>
        </a:p>
      </dgm:t>
    </dgm:pt>
    <dgm:pt modelId="{550C8A46-6521-45F6-B7F7-555151B7E60E}" type="pres">
      <dgm:prSet presAssocID="{9782F4C4-5E24-45BF-BAD2-90447A25DA2B}" presName="Name0" presStyleCnt="0">
        <dgm:presLayoutVars>
          <dgm:chMax val="1"/>
          <dgm:chPref val="1"/>
          <dgm:dir/>
          <dgm:animOne val="branch"/>
          <dgm:animLvl val="lvl"/>
        </dgm:presLayoutVars>
      </dgm:prSet>
      <dgm:spPr/>
    </dgm:pt>
    <dgm:pt modelId="{12B137BE-FE9D-412D-9253-9419D312305D}" type="pres">
      <dgm:prSet presAssocID="{20B39518-4116-47A5-A118-186F1DE95456}" presName="singleCycle" presStyleCnt="0"/>
      <dgm:spPr/>
    </dgm:pt>
    <dgm:pt modelId="{C8C5FA9B-31B9-45F9-AA14-38DB1ED5FC65}" type="pres">
      <dgm:prSet presAssocID="{20B39518-4116-47A5-A118-186F1DE95456}" presName="singleCenter" presStyleLbl="node1" presStyleIdx="0" presStyleCnt="6">
        <dgm:presLayoutVars>
          <dgm:chMax val="7"/>
          <dgm:chPref val="7"/>
        </dgm:presLayoutVars>
      </dgm:prSet>
      <dgm:spPr/>
    </dgm:pt>
    <dgm:pt modelId="{1373ED07-8ED9-4159-B55C-098018B2E74A}" type="pres">
      <dgm:prSet presAssocID="{8C33957A-1E5C-473E-AD0C-FEA4A88F9F6F}" presName="Name56" presStyleLbl="parChTrans1D2" presStyleIdx="0" presStyleCnt="5"/>
      <dgm:spPr/>
    </dgm:pt>
    <dgm:pt modelId="{3B0BC71E-BF04-45F9-B7E6-CA1D951ADE11}" type="pres">
      <dgm:prSet presAssocID="{493B33CC-C747-4D98-98AA-2768AB5F5104}" presName="text0" presStyleLbl="node1" presStyleIdx="1" presStyleCnt="6">
        <dgm:presLayoutVars>
          <dgm:bulletEnabled val="1"/>
        </dgm:presLayoutVars>
      </dgm:prSet>
      <dgm:spPr/>
    </dgm:pt>
    <dgm:pt modelId="{A564CBC2-2AD7-42A0-BC43-B46D77B31463}" type="pres">
      <dgm:prSet presAssocID="{75EE3049-851F-4DEA-8446-1CCA9D690F12}" presName="Name56" presStyleLbl="parChTrans1D2" presStyleIdx="1" presStyleCnt="5"/>
      <dgm:spPr/>
    </dgm:pt>
    <dgm:pt modelId="{AF6F2B71-54C7-45AC-B0F9-5E5E28A64D31}" type="pres">
      <dgm:prSet presAssocID="{372578BE-CBF0-483C-B591-02DF7749C905}" presName="text0" presStyleLbl="node1" presStyleIdx="2" presStyleCnt="6">
        <dgm:presLayoutVars>
          <dgm:bulletEnabled val="1"/>
        </dgm:presLayoutVars>
      </dgm:prSet>
      <dgm:spPr/>
    </dgm:pt>
    <dgm:pt modelId="{AE20CD04-AFBD-4E18-A866-C753F475F28F}" type="pres">
      <dgm:prSet presAssocID="{61460297-7C3B-4FCD-BB24-E63B2ED0F4F1}" presName="Name56" presStyleLbl="parChTrans1D2" presStyleIdx="2" presStyleCnt="5"/>
      <dgm:spPr/>
    </dgm:pt>
    <dgm:pt modelId="{7998843F-A42B-4580-A670-396704FF47F4}" type="pres">
      <dgm:prSet presAssocID="{18A7CA40-1EBA-45FB-BF10-31F294317DB4}" presName="text0" presStyleLbl="node1" presStyleIdx="3" presStyleCnt="6">
        <dgm:presLayoutVars>
          <dgm:bulletEnabled val="1"/>
        </dgm:presLayoutVars>
      </dgm:prSet>
      <dgm:spPr/>
    </dgm:pt>
    <dgm:pt modelId="{43595238-547A-4715-87A8-ACE86D6D4927}" type="pres">
      <dgm:prSet presAssocID="{E24BE00C-184A-4383-9C43-E7A3C2DBE646}" presName="Name56" presStyleLbl="parChTrans1D2" presStyleIdx="3" presStyleCnt="5"/>
      <dgm:spPr/>
    </dgm:pt>
    <dgm:pt modelId="{9C768CAB-EFB4-4AF2-B1AE-47858668579B}" type="pres">
      <dgm:prSet presAssocID="{24E2ECF6-ACBA-425F-8635-5D4772A909F0}" presName="text0" presStyleLbl="node1" presStyleIdx="4" presStyleCnt="6">
        <dgm:presLayoutVars>
          <dgm:bulletEnabled val="1"/>
        </dgm:presLayoutVars>
      </dgm:prSet>
      <dgm:spPr/>
    </dgm:pt>
    <dgm:pt modelId="{340F4413-DA95-40BA-9088-96A8D3BC0AB9}" type="pres">
      <dgm:prSet presAssocID="{C0C21B56-C6D2-46C7-942B-09B1A0E75560}" presName="Name56" presStyleLbl="parChTrans1D2" presStyleIdx="4" presStyleCnt="5"/>
      <dgm:spPr/>
    </dgm:pt>
    <dgm:pt modelId="{6015A3D1-4858-41A0-BF94-1BB63E2BBF37}" type="pres">
      <dgm:prSet presAssocID="{82A80A69-C59B-4FB1-A201-7BB3A0D31024}" presName="text0" presStyleLbl="node1" presStyleIdx="5" presStyleCnt="6">
        <dgm:presLayoutVars>
          <dgm:bulletEnabled val="1"/>
        </dgm:presLayoutVars>
      </dgm:prSet>
      <dgm:spPr/>
    </dgm:pt>
  </dgm:ptLst>
  <dgm:cxnLst>
    <dgm:cxn modelId="{48A71E28-0E0C-4DEC-AC60-033F3B09CDB5}" type="presOf" srcId="{C0C21B56-C6D2-46C7-942B-09B1A0E75560}" destId="{340F4413-DA95-40BA-9088-96A8D3BC0AB9}" srcOrd="0" destOrd="0" presId="urn:microsoft.com/office/officeart/2008/layout/RadialCluster"/>
    <dgm:cxn modelId="{355BA328-2217-4CBF-ADA9-FF72C7EE3358}" srcId="{20B39518-4116-47A5-A118-186F1DE95456}" destId="{18A7CA40-1EBA-45FB-BF10-31F294317DB4}" srcOrd="2" destOrd="0" parTransId="{61460297-7C3B-4FCD-BB24-E63B2ED0F4F1}" sibTransId="{14609BC3-6C8D-4CA2-8CD8-3EFEF9DB7FB4}"/>
    <dgm:cxn modelId="{B388EE38-5584-4D3C-96F5-D9142795B4F1}" type="presOf" srcId="{61460297-7C3B-4FCD-BB24-E63B2ED0F4F1}" destId="{AE20CD04-AFBD-4E18-A866-C753F475F28F}" srcOrd="0" destOrd="0" presId="urn:microsoft.com/office/officeart/2008/layout/RadialCluster"/>
    <dgm:cxn modelId="{4CEFFD3E-73A4-4E91-838F-4ADAAAC9D594}" srcId="{20B39518-4116-47A5-A118-186F1DE95456}" destId="{82A80A69-C59B-4FB1-A201-7BB3A0D31024}" srcOrd="4" destOrd="0" parTransId="{C0C21B56-C6D2-46C7-942B-09B1A0E75560}" sibTransId="{7ADAD34E-2D4C-408C-B63F-A49783827E92}"/>
    <dgm:cxn modelId="{64227741-4A8F-4584-9054-E081545EADC8}" type="presOf" srcId="{9782F4C4-5E24-45BF-BAD2-90447A25DA2B}" destId="{550C8A46-6521-45F6-B7F7-555151B7E60E}" srcOrd="0" destOrd="0" presId="urn:microsoft.com/office/officeart/2008/layout/RadialCluster"/>
    <dgm:cxn modelId="{B02DFD45-13A0-4E9D-B2EA-5E80B76D55F8}" type="presOf" srcId="{20B39518-4116-47A5-A118-186F1DE95456}" destId="{C8C5FA9B-31B9-45F9-AA14-38DB1ED5FC65}" srcOrd="0" destOrd="0" presId="urn:microsoft.com/office/officeart/2008/layout/RadialCluster"/>
    <dgm:cxn modelId="{9F9AA566-D650-4B64-BDD4-CFFD0C5B3F85}" type="presOf" srcId="{372578BE-CBF0-483C-B591-02DF7749C905}" destId="{AF6F2B71-54C7-45AC-B0F9-5E5E28A64D31}" srcOrd="0" destOrd="0" presId="urn:microsoft.com/office/officeart/2008/layout/RadialCluster"/>
    <dgm:cxn modelId="{6361986B-03EC-4D24-889A-FEA176796598}" type="presOf" srcId="{18A7CA40-1EBA-45FB-BF10-31F294317DB4}" destId="{7998843F-A42B-4580-A670-396704FF47F4}" srcOrd="0" destOrd="0" presId="urn:microsoft.com/office/officeart/2008/layout/RadialCluster"/>
    <dgm:cxn modelId="{99CFC572-16AC-4F25-8914-8C8A21DA002B}" type="presOf" srcId="{E24BE00C-184A-4383-9C43-E7A3C2DBE646}" destId="{43595238-547A-4715-87A8-ACE86D6D4927}" srcOrd="0" destOrd="0" presId="urn:microsoft.com/office/officeart/2008/layout/RadialCluster"/>
    <dgm:cxn modelId="{31A74D9D-4BA6-495B-A627-ADB062757EAA}" type="presOf" srcId="{75EE3049-851F-4DEA-8446-1CCA9D690F12}" destId="{A564CBC2-2AD7-42A0-BC43-B46D77B31463}" srcOrd="0" destOrd="0" presId="urn:microsoft.com/office/officeart/2008/layout/RadialCluster"/>
    <dgm:cxn modelId="{0160D09F-2C38-460B-AB58-BBCA965D77E8}" type="presOf" srcId="{82A80A69-C59B-4FB1-A201-7BB3A0D31024}" destId="{6015A3D1-4858-41A0-BF94-1BB63E2BBF37}" srcOrd="0" destOrd="0" presId="urn:microsoft.com/office/officeart/2008/layout/RadialCluster"/>
    <dgm:cxn modelId="{50F815AD-FB54-4595-9471-DB77935CA93F}" srcId="{20B39518-4116-47A5-A118-186F1DE95456}" destId="{493B33CC-C747-4D98-98AA-2768AB5F5104}" srcOrd="0" destOrd="0" parTransId="{8C33957A-1E5C-473E-AD0C-FEA4A88F9F6F}" sibTransId="{800948E3-A988-4B84-B6BC-03FF1749AADC}"/>
    <dgm:cxn modelId="{6201B0B3-CFAC-4FEB-B005-47E9DB9AD13F}" type="presOf" srcId="{8C33957A-1E5C-473E-AD0C-FEA4A88F9F6F}" destId="{1373ED07-8ED9-4159-B55C-098018B2E74A}" srcOrd="0" destOrd="0" presId="urn:microsoft.com/office/officeart/2008/layout/RadialCluster"/>
    <dgm:cxn modelId="{7AC3A6B5-B656-4F0E-AD1C-9EBC22E9B4E8}" srcId="{9782F4C4-5E24-45BF-BAD2-90447A25DA2B}" destId="{20B39518-4116-47A5-A118-186F1DE95456}" srcOrd="0" destOrd="0" parTransId="{D657ED75-7FAE-4235-AC7E-A409111F42C4}" sibTransId="{D702478A-2331-47B1-9767-F6D4A2AE7FD9}"/>
    <dgm:cxn modelId="{9650D8BA-F639-47FC-8A01-9F49AFCCF1A9}" type="presOf" srcId="{493B33CC-C747-4D98-98AA-2768AB5F5104}" destId="{3B0BC71E-BF04-45F9-B7E6-CA1D951ADE11}" srcOrd="0" destOrd="0" presId="urn:microsoft.com/office/officeart/2008/layout/RadialCluster"/>
    <dgm:cxn modelId="{C50557E9-5723-4799-995E-670F2293D616}" type="presOf" srcId="{24E2ECF6-ACBA-425F-8635-5D4772A909F0}" destId="{9C768CAB-EFB4-4AF2-B1AE-47858668579B}" srcOrd="0" destOrd="0" presId="urn:microsoft.com/office/officeart/2008/layout/RadialCluster"/>
    <dgm:cxn modelId="{354F10FA-C3BB-43D9-8165-C1767713B3C9}" srcId="{20B39518-4116-47A5-A118-186F1DE95456}" destId="{24E2ECF6-ACBA-425F-8635-5D4772A909F0}" srcOrd="3" destOrd="0" parTransId="{E24BE00C-184A-4383-9C43-E7A3C2DBE646}" sibTransId="{97868B06-E376-48D2-B8C8-528FF5FACC28}"/>
    <dgm:cxn modelId="{19F14AFA-D5D9-4854-B180-08978DCE548F}" srcId="{20B39518-4116-47A5-A118-186F1DE95456}" destId="{372578BE-CBF0-483C-B591-02DF7749C905}" srcOrd="1" destOrd="0" parTransId="{75EE3049-851F-4DEA-8446-1CCA9D690F12}" sibTransId="{FF4CC126-CDB7-405E-9952-8A809A20DF80}"/>
    <dgm:cxn modelId="{E6AEFD66-26C4-487B-B44D-67EA93D55D00}" type="presParOf" srcId="{550C8A46-6521-45F6-B7F7-555151B7E60E}" destId="{12B137BE-FE9D-412D-9253-9419D312305D}" srcOrd="0" destOrd="0" presId="urn:microsoft.com/office/officeart/2008/layout/RadialCluster"/>
    <dgm:cxn modelId="{B7767F88-583B-49A0-94A2-14F547D54956}" type="presParOf" srcId="{12B137BE-FE9D-412D-9253-9419D312305D}" destId="{C8C5FA9B-31B9-45F9-AA14-38DB1ED5FC65}" srcOrd="0" destOrd="0" presId="urn:microsoft.com/office/officeart/2008/layout/RadialCluster"/>
    <dgm:cxn modelId="{F8AAA2EA-666F-4A78-8BE5-877B785E7774}" type="presParOf" srcId="{12B137BE-FE9D-412D-9253-9419D312305D}" destId="{1373ED07-8ED9-4159-B55C-098018B2E74A}" srcOrd="1" destOrd="0" presId="urn:microsoft.com/office/officeart/2008/layout/RadialCluster"/>
    <dgm:cxn modelId="{15168079-7617-4EC2-B6ED-22B963192784}" type="presParOf" srcId="{12B137BE-FE9D-412D-9253-9419D312305D}" destId="{3B0BC71E-BF04-45F9-B7E6-CA1D951ADE11}" srcOrd="2" destOrd="0" presId="urn:microsoft.com/office/officeart/2008/layout/RadialCluster"/>
    <dgm:cxn modelId="{33B8278C-CD0D-4479-855B-C1181FFC62A4}" type="presParOf" srcId="{12B137BE-FE9D-412D-9253-9419D312305D}" destId="{A564CBC2-2AD7-42A0-BC43-B46D77B31463}" srcOrd="3" destOrd="0" presId="urn:microsoft.com/office/officeart/2008/layout/RadialCluster"/>
    <dgm:cxn modelId="{A11DE2D8-DF27-4368-A2A2-ACF7B699EFEB}" type="presParOf" srcId="{12B137BE-FE9D-412D-9253-9419D312305D}" destId="{AF6F2B71-54C7-45AC-B0F9-5E5E28A64D31}" srcOrd="4" destOrd="0" presId="urn:microsoft.com/office/officeart/2008/layout/RadialCluster"/>
    <dgm:cxn modelId="{5E3B803B-77B4-4D5A-BBD4-E964D8678FB1}" type="presParOf" srcId="{12B137BE-FE9D-412D-9253-9419D312305D}" destId="{AE20CD04-AFBD-4E18-A866-C753F475F28F}" srcOrd="5" destOrd="0" presId="urn:microsoft.com/office/officeart/2008/layout/RadialCluster"/>
    <dgm:cxn modelId="{31BBE81E-CE06-43C8-B0C4-E5F6DA646152}" type="presParOf" srcId="{12B137BE-FE9D-412D-9253-9419D312305D}" destId="{7998843F-A42B-4580-A670-396704FF47F4}" srcOrd="6" destOrd="0" presId="urn:microsoft.com/office/officeart/2008/layout/RadialCluster"/>
    <dgm:cxn modelId="{87EE1187-56D6-411B-9F98-9892674C7994}" type="presParOf" srcId="{12B137BE-FE9D-412D-9253-9419D312305D}" destId="{43595238-547A-4715-87A8-ACE86D6D4927}" srcOrd="7" destOrd="0" presId="urn:microsoft.com/office/officeart/2008/layout/RadialCluster"/>
    <dgm:cxn modelId="{3ACBA0EA-041B-46A2-AAB5-31FB19E91753}" type="presParOf" srcId="{12B137BE-FE9D-412D-9253-9419D312305D}" destId="{9C768CAB-EFB4-4AF2-B1AE-47858668579B}" srcOrd="8" destOrd="0" presId="urn:microsoft.com/office/officeart/2008/layout/RadialCluster"/>
    <dgm:cxn modelId="{7FABCAD3-0B20-4E05-9371-4CB25FE898E1}" type="presParOf" srcId="{12B137BE-FE9D-412D-9253-9419D312305D}" destId="{340F4413-DA95-40BA-9088-96A8D3BC0AB9}" srcOrd="9" destOrd="0" presId="urn:microsoft.com/office/officeart/2008/layout/RadialCluster"/>
    <dgm:cxn modelId="{C62BCDDA-4AD8-477D-840F-09DDC8264BDF}" type="presParOf" srcId="{12B137BE-FE9D-412D-9253-9419D312305D}" destId="{6015A3D1-4858-41A0-BF94-1BB63E2BBF37}" srcOrd="10" destOrd="0" presId="urn:microsoft.com/office/officeart/2008/layout/RadialCluster"/>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57E7E-B24C-40A6-968D-75A3ECD941CB}" type="doc">
      <dgm:prSet loTypeId="urn:microsoft.com/office/officeart/2008/layout/RadialCluster" loCatId="relationship" qsTypeId="urn:microsoft.com/office/officeart/2005/8/quickstyle/simple2" qsCatId="simple" csTypeId="urn:microsoft.com/office/officeart/2005/8/colors/accent1_2" csCatId="accent1" phldr="1"/>
      <dgm:spPr/>
      <dgm:t>
        <a:bodyPr/>
        <a:lstStyle/>
        <a:p>
          <a:endParaRPr lang="en-GB"/>
        </a:p>
      </dgm:t>
    </dgm:pt>
    <dgm:pt modelId="{6581791E-7C86-413E-BB11-41ED5F8C2531}">
      <dgm:prSet phldrT="[Testo]">
        <dgm:style>
          <a:lnRef idx="1">
            <a:schemeClr val="accent5"/>
          </a:lnRef>
          <a:fillRef idx="2">
            <a:schemeClr val="accent5"/>
          </a:fillRef>
          <a:effectRef idx="1">
            <a:schemeClr val="accent5"/>
          </a:effectRef>
          <a:fontRef idx="minor">
            <a:schemeClr val="dk1"/>
          </a:fontRef>
        </dgm:style>
      </dgm:prSet>
      <dgm:spPr/>
      <dgm:t>
        <a:bodyPr/>
        <a:lstStyle/>
        <a:p>
          <a:r>
            <a:rPr lang="it-IT" dirty="0"/>
            <a:t>Modello matematico</a:t>
          </a:r>
          <a:endParaRPr lang="en-GB" dirty="0"/>
        </a:p>
      </dgm:t>
    </dgm:pt>
    <dgm:pt modelId="{25E20A0A-6BED-45BA-9071-022DDB1FCBFC}" type="parTrans" cxnId="{5422C131-9BCF-4FD0-AD3B-D557B6FF8767}">
      <dgm:prSet/>
      <dgm:spPr/>
      <dgm:t>
        <a:bodyPr/>
        <a:lstStyle/>
        <a:p>
          <a:endParaRPr lang="en-GB"/>
        </a:p>
      </dgm:t>
    </dgm:pt>
    <dgm:pt modelId="{993B137B-83AF-437E-9FB8-06F07FBF71C8}" type="sibTrans" cxnId="{5422C131-9BCF-4FD0-AD3B-D557B6FF8767}">
      <dgm:prSet/>
      <dgm:spPr/>
      <dgm:t>
        <a:bodyPr/>
        <a:lstStyle/>
        <a:p>
          <a:endParaRPr lang="en-GB"/>
        </a:p>
      </dgm:t>
    </dgm:pt>
    <dgm:pt modelId="{97BD6DD3-1F1D-48CB-8252-EC522F5269C5}">
      <dgm:prSet phldrT="[Testo]">
        <dgm:style>
          <a:lnRef idx="1">
            <a:schemeClr val="accent5"/>
          </a:lnRef>
          <a:fillRef idx="2">
            <a:schemeClr val="accent5"/>
          </a:fillRef>
          <a:effectRef idx="1">
            <a:schemeClr val="accent5"/>
          </a:effectRef>
          <a:fontRef idx="minor">
            <a:schemeClr val="dk1"/>
          </a:fontRef>
        </dgm:style>
      </dgm:prSet>
      <dgm:spPr/>
      <dgm:t>
        <a:bodyPr/>
        <a:lstStyle/>
        <a:p>
          <a:r>
            <a:rPr lang="it-IT" dirty="0"/>
            <a:t>Stocastico</a:t>
          </a:r>
          <a:endParaRPr lang="en-GB" dirty="0"/>
        </a:p>
      </dgm:t>
    </dgm:pt>
    <dgm:pt modelId="{E8787109-53AD-4910-898B-26DBDEEFEFE0}" type="parTrans" cxnId="{E46F2FB2-0F32-4E6F-A1D8-4A59906B9B03}">
      <dgm:prSet>
        <dgm:style>
          <a:lnRef idx="0">
            <a:scrgbClr r="0" g="0" b="0"/>
          </a:lnRef>
          <a:fillRef idx="0">
            <a:scrgbClr r="0" g="0" b="0"/>
          </a:fillRef>
          <a:effectRef idx="0">
            <a:scrgbClr r="0" g="0" b="0"/>
          </a:effectRef>
          <a:fontRef idx="minor">
            <a:schemeClr val="tx1"/>
          </a:fontRef>
        </dgm:style>
      </dgm:prSet>
      <dgm:spPr>
        <a:ln w="57150" cap="flat" cmpd="sng" algn="ctr">
          <a:solidFill>
            <a:schemeClr val="accent2"/>
          </a:solidFill>
          <a:prstDash val="solid"/>
          <a:round/>
          <a:headEnd type="none" w="med" len="med"/>
          <a:tailEnd type="arrow" w="med" len="med"/>
        </a:ln>
      </dgm:spPr>
      <dgm:t>
        <a:bodyPr/>
        <a:lstStyle/>
        <a:p>
          <a:endParaRPr lang="en-GB"/>
        </a:p>
      </dgm:t>
    </dgm:pt>
    <dgm:pt modelId="{22B31658-C004-4B65-B8EC-2E5803F0C6BB}" type="sibTrans" cxnId="{E46F2FB2-0F32-4E6F-A1D8-4A59906B9B03}">
      <dgm:prSet/>
      <dgm:spPr/>
      <dgm:t>
        <a:bodyPr/>
        <a:lstStyle/>
        <a:p>
          <a:endParaRPr lang="en-GB"/>
        </a:p>
      </dgm:t>
    </dgm:pt>
    <dgm:pt modelId="{6BEB0872-8D7B-450E-8AEE-119C4CE65240}">
      <dgm:prSet phldrT="[Testo]">
        <dgm:style>
          <a:lnRef idx="1">
            <a:schemeClr val="accent5"/>
          </a:lnRef>
          <a:fillRef idx="2">
            <a:schemeClr val="accent5"/>
          </a:fillRef>
          <a:effectRef idx="1">
            <a:schemeClr val="accent5"/>
          </a:effectRef>
          <a:fontRef idx="minor">
            <a:schemeClr val="dk1"/>
          </a:fontRef>
        </dgm:style>
      </dgm:prSet>
      <dgm:spPr/>
      <dgm:t>
        <a:bodyPr/>
        <a:lstStyle/>
        <a:p>
          <a:r>
            <a:rPr lang="it-IT" dirty="0"/>
            <a:t>Deterministico</a:t>
          </a:r>
          <a:endParaRPr lang="en-GB" dirty="0"/>
        </a:p>
      </dgm:t>
    </dgm:pt>
    <dgm:pt modelId="{544299C0-FE33-4D5E-AF97-0EB71BAA996E}" type="parTrans" cxnId="{5E8E6EA1-EDC8-46FC-92FC-AD3AAD256C4A}">
      <dgm:prSet>
        <dgm:style>
          <a:lnRef idx="0">
            <a:scrgbClr r="0" g="0" b="0"/>
          </a:lnRef>
          <a:fillRef idx="0">
            <a:scrgbClr r="0" g="0" b="0"/>
          </a:fillRef>
          <a:effectRef idx="0">
            <a:scrgbClr r="0" g="0" b="0"/>
          </a:effectRef>
          <a:fontRef idx="minor">
            <a:schemeClr val="tx1"/>
          </a:fontRef>
        </dgm:style>
      </dgm:prSet>
      <dgm:spPr>
        <a:ln w="57150" cap="flat" cmpd="sng" algn="ctr">
          <a:solidFill>
            <a:schemeClr val="accent2"/>
          </a:solidFill>
          <a:prstDash val="solid"/>
          <a:round/>
          <a:headEnd type="none" w="med" len="med"/>
          <a:tailEnd type="arrow" w="med" len="med"/>
        </a:ln>
      </dgm:spPr>
      <dgm:t>
        <a:bodyPr/>
        <a:lstStyle/>
        <a:p>
          <a:endParaRPr lang="en-GB"/>
        </a:p>
      </dgm:t>
    </dgm:pt>
    <dgm:pt modelId="{1F66DDD9-B3B7-4C8F-A426-CDA84F564890}" type="sibTrans" cxnId="{5E8E6EA1-EDC8-46FC-92FC-AD3AAD256C4A}">
      <dgm:prSet/>
      <dgm:spPr/>
      <dgm:t>
        <a:bodyPr/>
        <a:lstStyle/>
        <a:p>
          <a:endParaRPr lang="en-GB"/>
        </a:p>
      </dgm:t>
    </dgm:pt>
    <dgm:pt modelId="{81696862-4ABB-4B79-A31E-519593B799CE}" type="pres">
      <dgm:prSet presAssocID="{48657E7E-B24C-40A6-968D-75A3ECD941CB}" presName="Name0" presStyleCnt="0">
        <dgm:presLayoutVars>
          <dgm:chMax val="1"/>
          <dgm:chPref val="1"/>
          <dgm:dir/>
          <dgm:animOne val="branch"/>
          <dgm:animLvl val="lvl"/>
        </dgm:presLayoutVars>
      </dgm:prSet>
      <dgm:spPr/>
    </dgm:pt>
    <dgm:pt modelId="{C26224CC-80D8-4CBA-8024-0517CC3AE3B3}" type="pres">
      <dgm:prSet presAssocID="{6581791E-7C86-413E-BB11-41ED5F8C2531}" presName="singleCycle" presStyleCnt="0"/>
      <dgm:spPr/>
    </dgm:pt>
    <dgm:pt modelId="{6C0A5F54-B004-43DE-A66F-A78F37D97FC9}" type="pres">
      <dgm:prSet presAssocID="{6581791E-7C86-413E-BB11-41ED5F8C2531}" presName="singleCenter" presStyleLbl="node1" presStyleIdx="0" presStyleCnt="3" custLinFactNeighborX="-5434" custLinFactNeighborY="-26638">
        <dgm:presLayoutVars>
          <dgm:chMax val="7"/>
          <dgm:chPref val="7"/>
        </dgm:presLayoutVars>
      </dgm:prSet>
      <dgm:spPr/>
    </dgm:pt>
    <dgm:pt modelId="{4EFD3162-8486-44C7-BB85-34659447DCF8}" type="pres">
      <dgm:prSet presAssocID="{E8787109-53AD-4910-898B-26DBDEEFEFE0}" presName="Name56" presStyleLbl="parChTrans1D2" presStyleIdx="0" presStyleCnt="2"/>
      <dgm:spPr/>
    </dgm:pt>
    <dgm:pt modelId="{ADF6326B-A62C-461D-AC70-21ABEEF355B9}" type="pres">
      <dgm:prSet presAssocID="{97BD6DD3-1F1D-48CB-8252-EC522F5269C5}" presName="text0" presStyleLbl="node1" presStyleIdx="1" presStyleCnt="3" custRadScaleRad="83247" custRadScaleInc="128155">
        <dgm:presLayoutVars>
          <dgm:bulletEnabled val="1"/>
        </dgm:presLayoutVars>
      </dgm:prSet>
      <dgm:spPr/>
    </dgm:pt>
    <dgm:pt modelId="{CF904383-D16D-4C20-B1AB-79B356C236D8}" type="pres">
      <dgm:prSet presAssocID="{544299C0-FE33-4D5E-AF97-0EB71BAA996E}" presName="Name56" presStyleLbl="parChTrans1D2" presStyleIdx="1" presStyleCnt="2"/>
      <dgm:spPr/>
    </dgm:pt>
    <dgm:pt modelId="{F452C007-CCA8-423B-9D1D-C3D0635ABE66}" type="pres">
      <dgm:prSet presAssocID="{6BEB0872-8D7B-450E-8AEE-119C4CE65240}" presName="text0" presStyleLbl="node1" presStyleIdx="2" presStyleCnt="3" custRadScaleRad="169394" custRadScaleInc="86441">
        <dgm:presLayoutVars>
          <dgm:bulletEnabled val="1"/>
        </dgm:presLayoutVars>
      </dgm:prSet>
      <dgm:spPr/>
    </dgm:pt>
  </dgm:ptLst>
  <dgm:cxnLst>
    <dgm:cxn modelId="{5422C131-9BCF-4FD0-AD3B-D557B6FF8767}" srcId="{48657E7E-B24C-40A6-968D-75A3ECD941CB}" destId="{6581791E-7C86-413E-BB11-41ED5F8C2531}" srcOrd="0" destOrd="0" parTransId="{25E20A0A-6BED-45BA-9071-022DDB1FCBFC}" sibTransId="{993B137B-83AF-437E-9FB8-06F07FBF71C8}"/>
    <dgm:cxn modelId="{7B613640-6DE9-4AF6-BE7D-775A27B701C4}" type="presOf" srcId="{E8787109-53AD-4910-898B-26DBDEEFEFE0}" destId="{4EFD3162-8486-44C7-BB85-34659447DCF8}" srcOrd="0" destOrd="0" presId="urn:microsoft.com/office/officeart/2008/layout/RadialCluster"/>
    <dgm:cxn modelId="{5CF2EE55-C780-42E3-BB1B-42C664229692}" type="presOf" srcId="{97BD6DD3-1F1D-48CB-8252-EC522F5269C5}" destId="{ADF6326B-A62C-461D-AC70-21ABEEF355B9}" srcOrd="0" destOrd="0" presId="urn:microsoft.com/office/officeart/2008/layout/RadialCluster"/>
    <dgm:cxn modelId="{04D17F77-E884-491E-912C-6E06380AAAB0}" type="presOf" srcId="{6BEB0872-8D7B-450E-8AEE-119C4CE65240}" destId="{F452C007-CCA8-423B-9D1D-C3D0635ABE66}" srcOrd="0" destOrd="0" presId="urn:microsoft.com/office/officeart/2008/layout/RadialCluster"/>
    <dgm:cxn modelId="{0C310794-4B32-4681-B2B0-95909DB6542C}" type="presOf" srcId="{48657E7E-B24C-40A6-968D-75A3ECD941CB}" destId="{81696862-4ABB-4B79-A31E-519593B799CE}" srcOrd="0" destOrd="0" presId="urn:microsoft.com/office/officeart/2008/layout/RadialCluster"/>
    <dgm:cxn modelId="{5E8E6EA1-EDC8-46FC-92FC-AD3AAD256C4A}" srcId="{6581791E-7C86-413E-BB11-41ED5F8C2531}" destId="{6BEB0872-8D7B-450E-8AEE-119C4CE65240}" srcOrd="1" destOrd="0" parTransId="{544299C0-FE33-4D5E-AF97-0EB71BAA996E}" sibTransId="{1F66DDD9-B3B7-4C8F-A426-CDA84F564890}"/>
    <dgm:cxn modelId="{C936D0AE-8280-4946-A054-86F9A435358B}" type="presOf" srcId="{6581791E-7C86-413E-BB11-41ED5F8C2531}" destId="{6C0A5F54-B004-43DE-A66F-A78F37D97FC9}" srcOrd="0" destOrd="0" presId="urn:microsoft.com/office/officeart/2008/layout/RadialCluster"/>
    <dgm:cxn modelId="{E46F2FB2-0F32-4E6F-A1D8-4A59906B9B03}" srcId="{6581791E-7C86-413E-BB11-41ED5F8C2531}" destId="{97BD6DD3-1F1D-48CB-8252-EC522F5269C5}" srcOrd="0" destOrd="0" parTransId="{E8787109-53AD-4910-898B-26DBDEEFEFE0}" sibTransId="{22B31658-C004-4B65-B8EC-2E5803F0C6BB}"/>
    <dgm:cxn modelId="{BB3407F1-DF84-474E-9E66-420761EAFED3}" type="presOf" srcId="{544299C0-FE33-4D5E-AF97-0EB71BAA996E}" destId="{CF904383-D16D-4C20-B1AB-79B356C236D8}" srcOrd="0" destOrd="0" presId="urn:microsoft.com/office/officeart/2008/layout/RadialCluster"/>
    <dgm:cxn modelId="{14514AE5-3585-4D13-950F-9852ADFB89B8}" type="presParOf" srcId="{81696862-4ABB-4B79-A31E-519593B799CE}" destId="{C26224CC-80D8-4CBA-8024-0517CC3AE3B3}" srcOrd="0" destOrd="0" presId="urn:microsoft.com/office/officeart/2008/layout/RadialCluster"/>
    <dgm:cxn modelId="{158BD061-C1EE-45CF-908B-1EDA4FBE064B}" type="presParOf" srcId="{C26224CC-80D8-4CBA-8024-0517CC3AE3B3}" destId="{6C0A5F54-B004-43DE-A66F-A78F37D97FC9}" srcOrd="0" destOrd="0" presId="urn:microsoft.com/office/officeart/2008/layout/RadialCluster"/>
    <dgm:cxn modelId="{CE23AD28-CBAE-4C9E-ADF0-6645DDAF7AD0}" type="presParOf" srcId="{C26224CC-80D8-4CBA-8024-0517CC3AE3B3}" destId="{4EFD3162-8486-44C7-BB85-34659447DCF8}" srcOrd="1" destOrd="0" presId="urn:microsoft.com/office/officeart/2008/layout/RadialCluster"/>
    <dgm:cxn modelId="{4FC6CD89-B295-4EE4-99EB-C0627260E7AE}" type="presParOf" srcId="{C26224CC-80D8-4CBA-8024-0517CC3AE3B3}" destId="{ADF6326B-A62C-461D-AC70-21ABEEF355B9}" srcOrd="2" destOrd="0" presId="urn:microsoft.com/office/officeart/2008/layout/RadialCluster"/>
    <dgm:cxn modelId="{63CB4A62-CD20-477A-AF13-9765036EB78E}" type="presParOf" srcId="{C26224CC-80D8-4CBA-8024-0517CC3AE3B3}" destId="{CF904383-D16D-4C20-B1AB-79B356C236D8}" srcOrd="3" destOrd="0" presId="urn:microsoft.com/office/officeart/2008/layout/RadialCluster"/>
    <dgm:cxn modelId="{DBCED662-687B-41C5-91B0-EF713DC02842}" type="presParOf" srcId="{C26224CC-80D8-4CBA-8024-0517CC3AE3B3}" destId="{F452C007-CCA8-423B-9D1D-C3D0635ABE66}" srcOrd="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2784BD-F91E-4169-A1E4-4061A050BE27}" type="doc">
      <dgm:prSet loTypeId="urn:microsoft.com/office/officeart/2005/8/layout/process1" loCatId="process" qsTypeId="urn:microsoft.com/office/officeart/2005/8/quickstyle/3d5" qsCatId="3D" csTypeId="urn:microsoft.com/office/officeart/2005/8/colors/colorful5" csCatId="colorful" phldr="1"/>
      <dgm:spPr/>
      <dgm:t>
        <a:bodyPr/>
        <a:lstStyle/>
        <a:p>
          <a:endParaRPr lang="en-GB"/>
        </a:p>
      </dgm:t>
    </dgm:pt>
    <dgm:pt modelId="{EB5B67E0-F816-42AF-8BB6-2BB32C4FCD42}">
      <dgm:prSet phldrT="[Testo]"/>
      <dgm:spPr/>
      <dgm:t>
        <a:bodyPr/>
        <a:lstStyle/>
        <a:p>
          <a:r>
            <a:rPr lang="it-IT" dirty="0"/>
            <a:t>Osservazione dei dati reali e formulazione degli obiettivi</a:t>
          </a:r>
          <a:endParaRPr lang="en-GB" dirty="0"/>
        </a:p>
      </dgm:t>
    </dgm:pt>
    <dgm:pt modelId="{1AE8EC49-7242-46C6-8B99-FD5DAFC3E290}" type="parTrans" cxnId="{0E920466-83C1-4DE9-B23B-521C8AB878A3}">
      <dgm:prSet/>
      <dgm:spPr/>
      <dgm:t>
        <a:bodyPr/>
        <a:lstStyle/>
        <a:p>
          <a:endParaRPr lang="en-GB"/>
        </a:p>
      </dgm:t>
    </dgm:pt>
    <dgm:pt modelId="{E5564F8C-EFFA-48AC-91FB-BD8D54BDB88E}" type="sibTrans" cxnId="{0E920466-83C1-4DE9-B23B-521C8AB878A3}">
      <dgm:prSet/>
      <dgm:spPr/>
      <dgm:t>
        <a:bodyPr/>
        <a:lstStyle/>
        <a:p>
          <a:endParaRPr lang="en-GB"/>
        </a:p>
      </dgm:t>
    </dgm:pt>
    <dgm:pt modelId="{BEFAFA05-94F9-4301-B941-3C5EE7A523A5}">
      <dgm:prSet phldrT="[Testo]"/>
      <dgm:spPr/>
      <dgm:t>
        <a:bodyPr/>
        <a:lstStyle/>
        <a:p>
          <a:r>
            <a:rPr lang="it-IT" dirty="0"/>
            <a:t>Scelta del tipo di modello</a:t>
          </a:r>
          <a:endParaRPr lang="en-GB" dirty="0"/>
        </a:p>
      </dgm:t>
    </dgm:pt>
    <dgm:pt modelId="{2380D9D5-39A7-4844-A80C-EDD72380FB2E}" type="parTrans" cxnId="{B5E07B7E-0841-4045-8188-EE0392DC0654}">
      <dgm:prSet/>
      <dgm:spPr/>
      <dgm:t>
        <a:bodyPr/>
        <a:lstStyle/>
        <a:p>
          <a:endParaRPr lang="en-GB"/>
        </a:p>
      </dgm:t>
    </dgm:pt>
    <dgm:pt modelId="{3C261792-7B0A-4F57-BBD4-AB52A1A660C5}" type="sibTrans" cxnId="{B5E07B7E-0841-4045-8188-EE0392DC0654}">
      <dgm:prSet/>
      <dgm:spPr/>
      <dgm:t>
        <a:bodyPr/>
        <a:lstStyle/>
        <a:p>
          <a:endParaRPr lang="en-GB"/>
        </a:p>
      </dgm:t>
    </dgm:pt>
    <dgm:pt modelId="{25F44A2A-D8DF-4079-9366-B925C90CF44C}">
      <dgm:prSet phldrT="[Testo]"/>
      <dgm:spPr/>
      <dgm:t>
        <a:bodyPr/>
        <a:lstStyle/>
        <a:p>
          <a:r>
            <a:rPr lang="it-IT" dirty="0"/>
            <a:t>Ricerca dei parametri opportuni</a:t>
          </a:r>
          <a:endParaRPr lang="en-GB" dirty="0"/>
        </a:p>
      </dgm:t>
    </dgm:pt>
    <dgm:pt modelId="{07888887-A7A0-4B15-9BFE-58E5C4A79DE9}" type="parTrans" cxnId="{50CC8706-F785-4959-B088-3D13438B1EAF}">
      <dgm:prSet/>
      <dgm:spPr/>
      <dgm:t>
        <a:bodyPr/>
        <a:lstStyle/>
        <a:p>
          <a:endParaRPr lang="en-GB"/>
        </a:p>
      </dgm:t>
    </dgm:pt>
    <dgm:pt modelId="{93D82621-BC71-42FD-9DEC-083EB0A56B2A}" type="sibTrans" cxnId="{50CC8706-F785-4959-B088-3D13438B1EAF}">
      <dgm:prSet/>
      <dgm:spPr/>
      <dgm:t>
        <a:bodyPr/>
        <a:lstStyle/>
        <a:p>
          <a:endParaRPr lang="en-GB"/>
        </a:p>
      </dgm:t>
    </dgm:pt>
    <dgm:pt modelId="{918F52FC-C3C7-4721-8066-8CDAFEA63C46}">
      <dgm:prSet phldrT="[Testo]"/>
      <dgm:spPr/>
      <dgm:t>
        <a:bodyPr/>
        <a:lstStyle/>
        <a:p>
          <a:r>
            <a:rPr lang="it-IT" dirty="0"/>
            <a:t>Validazione e prova del modello</a:t>
          </a:r>
          <a:endParaRPr lang="en-GB" dirty="0"/>
        </a:p>
      </dgm:t>
    </dgm:pt>
    <dgm:pt modelId="{4CE4011E-3892-48D7-A257-5D61168DA58D}" type="parTrans" cxnId="{8A8158A3-D083-46A7-B1AF-EBCA46D76477}">
      <dgm:prSet/>
      <dgm:spPr/>
      <dgm:t>
        <a:bodyPr/>
        <a:lstStyle/>
        <a:p>
          <a:endParaRPr lang="en-GB"/>
        </a:p>
      </dgm:t>
    </dgm:pt>
    <dgm:pt modelId="{64492BDF-A3BF-4676-9516-4D7BDD0FACBA}" type="sibTrans" cxnId="{8A8158A3-D083-46A7-B1AF-EBCA46D76477}">
      <dgm:prSet/>
      <dgm:spPr/>
      <dgm:t>
        <a:bodyPr/>
        <a:lstStyle/>
        <a:p>
          <a:endParaRPr lang="en-GB"/>
        </a:p>
      </dgm:t>
    </dgm:pt>
    <dgm:pt modelId="{D58AE496-6775-4E9E-A996-4C86000F84C6}" type="pres">
      <dgm:prSet presAssocID="{4A2784BD-F91E-4169-A1E4-4061A050BE27}" presName="Name0" presStyleCnt="0">
        <dgm:presLayoutVars>
          <dgm:dir/>
          <dgm:resizeHandles val="exact"/>
        </dgm:presLayoutVars>
      </dgm:prSet>
      <dgm:spPr/>
    </dgm:pt>
    <dgm:pt modelId="{54837583-15EE-4FA4-B3AA-296E0A7F0FC1}" type="pres">
      <dgm:prSet presAssocID="{EB5B67E0-F816-42AF-8BB6-2BB32C4FCD42}" presName="node" presStyleLbl="node1" presStyleIdx="0" presStyleCnt="4">
        <dgm:presLayoutVars>
          <dgm:bulletEnabled val="1"/>
        </dgm:presLayoutVars>
      </dgm:prSet>
      <dgm:spPr/>
    </dgm:pt>
    <dgm:pt modelId="{1838A7E1-51F1-4A59-8304-B59C5F882B1C}" type="pres">
      <dgm:prSet presAssocID="{E5564F8C-EFFA-48AC-91FB-BD8D54BDB88E}" presName="sibTrans" presStyleLbl="sibTrans2D1" presStyleIdx="0" presStyleCnt="3"/>
      <dgm:spPr/>
    </dgm:pt>
    <dgm:pt modelId="{B9BD0175-17AE-4B17-9412-9DA53CC6DEA3}" type="pres">
      <dgm:prSet presAssocID="{E5564F8C-EFFA-48AC-91FB-BD8D54BDB88E}" presName="connectorText" presStyleLbl="sibTrans2D1" presStyleIdx="0" presStyleCnt="3"/>
      <dgm:spPr/>
    </dgm:pt>
    <dgm:pt modelId="{D2584BF0-476A-43ED-9FDD-087453A529FF}" type="pres">
      <dgm:prSet presAssocID="{BEFAFA05-94F9-4301-B941-3C5EE7A523A5}" presName="node" presStyleLbl="node1" presStyleIdx="1" presStyleCnt="4">
        <dgm:presLayoutVars>
          <dgm:bulletEnabled val="1"/>
        </dgm:presLayoutVars>
      </dgm:prSet>
      <dgm:spPr/>
    </dgm:pt>
    <dgm:pt modelId="{AE3CC835-A750-4B79-975B-EB9BB0A2F8FF}" type="pres">
      <dgm:prSet presAssocID="{3C261792-7B0A-4F57-BBD4-AB52A1A660C5}" presName="sibTrans" presStyleLbl="sibTrans2D1" presStyleIdx="1" presStyleCnt="3"/>
      <dgm:spPr/>
    </dgm:pt>
    <dgm:pt modelId="{2EC07A79-3427-439E-B5B0-281D72787B6F}" type="pres">
      <dgm:prSet presAssocID="{3C261792-7B0A-4F57-BBD4-AB52A1A660C5}" presName="connectorText" presStyleLbl="sibTrans2D1" presStyleIdx="1" presStyleCnt="3"/>
      <dgm:spPr/>
    </dgm:pt>
    <dgm:pt modelId="{9B0D6F6A-D0B2-4C13-A23A-A35708FEDB5E}" type="pres">
      <dgm:prSet presAssocID="{25F44A2A-D8DF-4079-9366-B925C90CF44C}" presName="node" presStyleLbl="node1" presStyleIdx="2" presStyleCnt="4">
        <dgm:presLayoutVars>
          <dgm:bulletEnabled val="1"/>
        </dgm:presLayoutVars>
      </dgm:prSet>
      <dgm:spPr/>
    </dgm:pt>
    <dgm:pt modelId="{C22432B3-B399-42A2-8962-0BDCCDC8C70E}" type="pres">
      <dgm:prSet presAssocID="{93D82621-BC71-42FD-9DEC-083EB0A56B2A}" presName="sibTrans" presStyleLbl="sibTrans2D1" presStyleIdx="2" presStyleCnt="3"/>
      <dgm:spPr/>
    </dgm:pt>
    <dgm:pt modelId="{DE7053EB-3538-4D63-A8EC-9ABBDE200A86}" type="pres">
      <dgm:prSet presAssocID="{93D82621-BC71-42FD-9DEC-083EB0A56B2A}" presName="connectorText" presStyleLbl="sibTrans2D1" presStyleIdx="2" presStyleCnt="3"/>
      <dgm:spPr/>
    </dgm:pt>
    <dgm:pt modelId="{969C859D-2E65-41D7-87AF-466155F6B56B}" type="pres">
      <dgm:prSet presAssocID="{918F52FC-C3C7-4721-8066-8CDAFEA63C46}" presName="node" presStyleLbl="node1" presStyleIdx="3" presStyleCnt="4">
        <dgm:presLayoutVars>
          <dgm:bulletEnabled val="1"/>
        </dgm:presLayoutVars>
      </dgm:prSet>
      <dgm:spPr/>
    </dgm:pt>
  </dgm:ptLst>
  <dgm:cxnLst>
    <dgm:cxn modelId="{AFE80E02-C62E-4DCA-8DA0-3921D2A4A088}" type="presOf" srcId="{25F44A2A-D8DF-4079-9366-B925C90CF44C}" destId="{9B0D6F6A-D0B2-4C13-A23A-A35708FEDB5E}" srcOrd="0" destOrd="0" presId="urn:microsoft.com/office/officeart/2005/8/layout/process1"/>
    <dgm:cxn modelId="{50CC8706-F785-4959-B088-3D13438B1EAF}" srcId="{4A2784BD-F91E-4169-A1E4-4061A050BE27}" destId="{25F44A2A-D8DF-4079-9366-B925C90CF44C}" srcOrd="2" destOrd="0" parTransId="{07888887-A7A0-4B15-9BFE-58E5C4A79DE9}" sibTransId="{93D82621-BC71-42FD-9DEC-083EB0A56B2A}"/>
    <dgm:cxn modelId="{CFAB1D16-92A7-4C94-A979-8296C4EFD0C6}" type="presOf" srcId="{4A2784BD-F91E-4169-A1E4-4061A050BE27}" destId="{D58AE496-6775-4E9E-A996-4C86000F84C6}" srcOrd="0" destOrd="0" presId="urn:microsoft.com/office/officeart/2005/8/layout/process1"/>
    <dgm:cxn modelId="{286FFF23-4890-4586-ABD2-617F022BA1BE}" type="presOf" srcId="{918F52FC-C3C7-4721-8066-8CDAFEA63C46}" destId="{969C859D-2E65-41D7-87AF-466155F6B56B}" srcOrd="0" destOrd="0" presId="urn:microsoft.com/office/officeart/2005/8/layout/process1"/>
    <dgm:cxn modelId="{FBF88025-AE5C-4887-91DC-32A6103D8D95}" type="presOf" srcId="{3C261792-7B0A-4F57-BBD4-AB52A1A660C5}" destId="{2EC07A79-3427-439E-B5B0-281D72787B6F}" srcOrd="1" destOrd="0" presId="urn:microsoft.com/office/officeart/2005/8/layout/process1"/>
    <dgm:cxn modelId="{74366441-A2D1-462E-A806-C771CA9C5824}" type="presOf" srcId="{E5564F8C-EFFA-48AC-91FB-BD8D54BDB88E}" destId="{1838A7E1-51F1-4A59-8304-B59C5F882B1C}" srcOrd="0" destOrd="0" presId="urn:microsoft.com/office/officeart/2005/8/layout/process1"/>
    <dgm:cxn modelId="{00A3BE62-3878-44B5-B594-0032B37D9331}" type="presOf" srcId="{EB5B67E0-F816-42AF-8BB6-2BB32C4FCD42}" destId="{54837583-15EE-4FA4-B3AA-296E0A7F0FC1}" srcOrd="0" destOrd="0" presId="urn:microsoft.com/office/officeart/2005/8/layout/process1"/>
    <dgm:cxn modelId="{0E920466-83C1-4DE9-B23B-521C8AB878A3}" srcId="{4A2784BD-F91E-4169-A1E4-4061A050BE27}" destId="{EB5B67E0-F816-42AF-8BB6-2BB32C4FCD42}" srcOrd="0" destOrd="0" parTransId="{1AE8EC49-7242-46C6-8B99-FD5DAFC3E290}" sibTransId="{E5564F8C-EFFA-48AC-91FB-BD8D54BDB88E}"/>
    <dgm:cxn modelId="{B5E07B7E-0841-4045-8188-EE0392DC0654}" srcId="{4A2784BD-F91E-4169-A1E4-4061A050BE27}" destId="{BEFAFA05-94F9-4301-B941-3C5EE7A523A5}" srcOrd="1" destOrd="0" parTransId="{2380D9D5-39A7-4844-A80C-EDD72380FB2E}" sibTransId="{3C261792-7B0A-4F57-BBD4-AB52A1A660C5}"/>
    <dgm:cxn modelId="{8A8158A3-D083-46A7-B1AF-EBCA46D76477}" srcId="{4A2784BD-F91E-4169-A1E4-4061A050BE27}" destId="{918F52FC-C3C7-4721-8066-8CDAFEA63C46}" srcOrd="3" destOrd="0" parTransId="{4CE4011E-3892-48D7-A257-5D61168DA58D}" sibTransId="{64492BDF-A3BF-4676-9516-4D7BDD0FACBA}"/>
    <dgm:cxn modelId="{89BEFAAB-DBB7-4499-9AEA-56AFFD121586}" type="presOf" srcId="{BEFAFA05-94F9-4301-B941-3C5EE7A523A5}" destId="{D2584BF0-476A-43ED-9FDD-087453A529FF}" srcOrd="0" destOrd="0" presId="urn:microsoft.com/office/officeart/2005/8/layout/process1"/>
    <dgm:cxn modelId="{EC6A71BB-A5B3-4DD2-A0FD-3AC8BD59615D}" type="presOf" srcId="{93D82621-BC71-42FD-9DEC-083EB0A56B2A}" destId="{C22432B3-B399-42A2-8962-0BDCCDC8C70E}" srcOrd="0" destOrd="0" presId="urn:microsoft.com/office/officeart/2005/8/layout/process1"/>
    <dgm:cxn modelId="{C8096CD0-955D-43C1-99DC-9037564FCBF9}" type="presOf" srcId="{3C261792-7B0A-4F57-BBD4-AB52A1A660C5}" destId="{AE3CC835-A750-4B79-975B-EB9BB0A2F8FF}" srcOrd="0" destOrd="0" presId="urn:microsoft.com/office/officeart/2005/8/layout/process1"/>
    <dgm:cxn modelId="{C7DBE0E0-104D-4F99-9739-90DA275779DF}" type="presOf" srcId="{E5564F8C-EFFA-48AC-91FB-BD8D54BDB88E}" destId="{B9BD0175-17AE-4B17-9412-9DA53CC6DEA3}" srcOrd="1" destOrd="0" presId="urn:microsoft.com/office/officeart/2005/8/layout/process1"/>
    <dgm:cxn modelId="{4EFE5DF5-438D-4D80-B9C0-4F1BF99BB229}" type="presOf" srcId="{93D82621-BC71-42FD-9DEC-083EB0A56B2A}" destId="{DE7053EB-3538-4D63-A8EC-9ABBDE200A86}" srcOrd="1" destOrd="0" presId="urn:microsoft.com/office/officeart/2005/8/layout/process1"/>
    <dgm:cxn modelId="{653ECA4A-DC93-47D4-AA4A-3E2C6881A9B9}" type="presParOf" srcId="{D58AE496-6775-4E9E-A996-4C86000F84C6}" destId="{54837583-15EE-4FA4-B3AA-296E0A7F0FC1}" srcOrd="0" destOrd="0" presId="urn:microsoft.com/office/officeart/2005/8/layout/process1"/>
    <dgm:cxn modelId="{27505FF3-E488-49CC-BB1B-91A46FD499C3}" type="presParOf" srcId="{D58AE496-6775-4E9E-A996-4C86000F84C6}" destId="{1838A7E1-51F1-4A59-8304-B59C5F882B1C}" srcOrd="1" destOrd="0" presId="urn:microsoft.com/office/officeart/2005/8/layout/process1"/>
    <dgm:cxn modelId="{0B45D16E-081E-4436-851A-FF1BF5C3E7E9}" type="presParOf" srcId="{1838A7E1-51F1-4A59-8304-B59C5F882B1C}" destId="{B9BD0175-17AE-4B17-9412-9DA53CC6DEA3}" srcOrd="0" destOrd="0" presId="urn:microsoft.com/office/officeart/2005/8/layout/process1"/>
    <dgm:cxn modelId="{CA9A9AD6-5256-4358-90B4-5F0B477A1034}" type="presParOf" srcId="{D58AE496-6775-4E9E-A996-4C86000F84C6}" destId="{D2584BF0-476A-43ED-9FDD-087453A529FF}" srcOrd="2" destOrd="0" presId="urn:microsoft.com/office/officeart/2005/8/layout/process1"/>
    <dgm:cxn modelId="{3EC0114D-86AF-4105-A95A-8D1D9BEA7E84}" type="presParOf" srcId="{D58AE496-6775-4E9E-A996-4C86000F84C6}" destId="{AE3CC835-A750-4B79-975B-EB9BB0A2F8FF}" srcOrd="3" destOrd="0" presId="urn:microsoft.com/office/officeart/2005/8/layout/process1"/>
    <dgm:cxn modelId="{2DA07DCA-7E2E-4C2F-AB72-011261AFEB02}" type="presParOf" srcId="{AE3CC835-A750-4B79-975B-EB9BB0A2F8FF}" destId="{2EC07A79-3427-439E-B5B0-281D72787B6F}" srcOrd="0" destOrd="0" presId="urn:microsoft.com/office/officeart/2005/8/layout/process1"/>
    <dgm:cxn modelId="{9B0DDA16-484C-4FB1-A9E6-BF30D0824626}" type="presParOf" srcId="{D58AE496-6775-4E9E-A996-4C86000F84C6}" destId="{9B0D6F6A-D0B2-4C13-A23A-A35708FEDB5E}" srcOrd="4" destOrd="0" presId="urn:microsoft.com/office/officeart/2005/8/layout/process1"/>
    <dgm:cxn modelId="{F49AE913-45AE-4F3D-AE9A-0C13C0851BA5}" type="presParOf" srcId="{D58AE496-6775-4E9E-A996-4C86000F84C6}" destId="{C22432B3-B399-42A2-8962-0BDCCDC8C70E}" srcOrd="5" destOrd="0" presId="urn:microsoft.com/office/officeart/2005/8/layout/process1"/>
    <dgm:cxn modelId="{ACA2379F-6E3A-4F22-AE8C-0C5285C44474}" type="presParOf" srcId="{C22432B3-B399-42A2-8962-0BDCCDC8C70E}" destId="{DE7053EB-3538-4D63-A8EC-9ABBDE200A86}" srcOrd="0" destOrd="0" presId="urn:microsoft.com/office/officeart/2005/8/layout/process1"/>
    <dgm:cxn modelId="{AA88BAF4-2CAE-4AE6-958C-8B1826901262}" type="presParOf" srcId="{D58AE496-6775-4E9E-A996-4C86000F84C6}" destId="{969C859D-2E65-41D7-87AF-466155F6B56B}"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5FA9B-31B9-45F9-AA14-38DB1ED5FC65}">
      <dsp:nvSpPr>
        <dsp:cNvPr id="0" name=""/>
        <dsp:cNvSpPr/>
      </dsp:nvSpPr>
      <dsp:spPr>
        <a:xfrm>
          <a:off x="2696858" y="1675492"/>
          <a:ext cx="1288513" cy="128851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it-IT" sz="1900" kern="1200" dirty="0"/>
            <a:t>Dal sistema reale al modello</a:t>
          </a:r>
          <a:endParaRPr lang="en-GB" sz="1900" kern="1200" dirty="0"/>
        </a:p>
      </dsp:txBody>
      <dsp:txXfrm>
        <a:off x="2759758" y="1738392"/>
        <a:ext cx="1162713" cy="1162713"/>
      </dsp:txXfrm>
    </dsp:sp>
    <dsp:sp modelId="{1373ED07-8ED9-4159-B55C-098018B2E74A}">
      <dsp:nvSpPr>
        <dsp:cNvPr id="0" name=""/>
        <dsp:cNvSpPr/>
      </dsp:nvSpPr>
      <dsp:spPr>
        <a:xfrm rot="16200000">
          <a:off x="2977278" y="1311655"/>
          <a:ext cx="727674" cy="0"/>
        </a:xfrm>
        <a:custGeom>
          <a:avLst/>
          <a:gdLst/>
          <a:ahLst/>
          <a:cxnLst/>
          <a:rect l="0" t="0" r="0" b="0"/>
          <a:pathLst>
            <a:path>
              <a:moveTo>
                <a:pt x="0" y="0"/>
              </a:moveTo>
              <a:lnTo>
                <a:pt x="727674" y="0"/>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B0BC71E-BF04-45F9-B7E6-CA1D951ADE11}">
      <dsp:nvSpPr>
        <dsp:cNvPr id="0" name=""/>
        <dsp:cNvSpPr/>
      </dsp:nvSpPr>
      <dsp:spPr>
        <a:xfrm>
          <a:off x="2909463" y="84513"/>
          <a:ext cx="863303" cy="8633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it-IT" sz="1000" kern="1200" dirty="0"/>
            <a:t>Matematico</a:t>
          </a:r>
          <a:endParaRPr lang="en-GB" sz="1000" kern="1200" dirty="0"/>
        </a:p>
      </dsp:txBody>
      <dsp:txXfrm>
        <a:off x="2951606" y="126656"/>
        <a:ext cx="779017" cy="779017"/>
      </dsp:txXfrm>
    </dsp:sp>
    <dsp:sp modelId="{A564CBC2-2AD7-42A0-BC43-B46D77B31463}">
      <dsp:nvSpPr>
        <dsp:cNvPr id="0" name=""/>
        <dsp:cNvSpPr/>
      </dsp:nvSpPr>
      <dsp:spPr>
        <a:xfrm rot="20520000">
          <a:off x="3968919" y="2006540"/>
          <a:ext cx="672305" cy="0"/>
        </a:xfrm>
        <a:custGeom>
          <a:avLst/>
          <a:gdLst/>
          <a:ahLst/>
          <a:cxnLst/>
          <a:rect l="0" t="0" r="0" b="0"/>
          <a:pathLst>
            <a:path>
              <a:moveTo>
                <a:pt x="0" y="0"/>
              </a:moveTo>
              <a:lnTo>
                <a:pt x="672305" y="0"/>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6F2B71-54C7-45AC-B0F9-5E5E28A64D31}">
      <dsp:nvSpPr>
        <dsp:cNvPr id="0" name=""/>
        <dsp:cNvSpPr/>
      </dsp:nvSpPr>
      <dsp:spPr>
        <a:xfrm>
          <a:off x="4624772" y="1330759"/>
          <a:ext cx="863303" cy="8633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it-IT" sz="1600" kern="1200" dirty="0"/>
            <a:t>Grafico</a:t>
          </a:r>
          <a:endParaRPr lang="en-GB" sz="1600" kern="1200" dirty="0"/>
        </a:p>
      </dsp:txBody>
      <dsp:txXfrm>
        <a:off x="4666915" y="1372902"/>
        <a:ext cx="779017" cy="779017"/>
      </dsp:txXfrm>
    </dsp:sp>
    <dsp:sp modelId="{AE20CD04-AFBD-4E18-A866-C753F475F28F}">
      <dsp:nvSpPr>
        <dsp:cNvPr id="0" name=""/>
        <dsp:cNvSpPr/>
      </dsp:nvSpPr>
      <dsp:spPr>
        <a:xfrm rot="3240000">
          <a:off x="3711564" y="3155615"/>
          <a:ext cx="473686" cy="0"/>
        </a:xfrm>
        <a:custGeom>
          <a:avLst/>
          <a:gdLst/>
          <a:ahLst/>
          <a:cxnLst/>
          <a:rect l="0" t="0" r="0" b="0"/>
          <a:pathLst>
            <a:path>
              <a:moveTo>
                <a:pt x="0" y="0"/>
              </a:moveTo>
              <a:lnTo>
                <a:pt x="473686" y="0"/>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98843F-A42B-4580-A670-396704FF47F4}">
      <dsp:nvSpPr>
        <dsp:cNvPr id="0" name=""/>
        <dsp:cNvSpPr/>
      </dsp:nvSpPr>
      <dsp:spPr>
        <a:xfrm>
          <a:off x="3969583" y="3347226"/>
          <a:ext cx="863303" cy="8633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it-IT" sz="1700" kern="1200" dirty="0"/>
            <a:t>Logico</a:t>
          </a:r>
          <a:endParaRPr lang="en-GB" sz="1700" kern="1200" dirty="0"/>
        </a:p>
      </dsp:txBody>
      <dsp:txXfrm>
        <a:off x="4011726" y="3389369"/>
        <a:ext cx="779017" cy="779017"/>
      </dsp:txXfrm>
    </dsp:sp>
    <dsp:sp modelId="{43595238-547A-4715-87A8-ACE86D6D4927}">
      <dsp:nvSpPr>
        <dsp:cNvPr id="0" name=""/>
        <dsp:cNvSpPr/>
      </dsp:nvSpPr>
      <dsp:spPr>
        <a:xfrm rot="7560000">
          <a:off x="2496979" y="3155615"/>
          <a:ext cx="473686" cy="0"/>
        </a:xfrm>
        <a:custGeom>
          <a:avLst/>
          <a:gdLst/>
          <a:ahLst/>
          <a:cxnLst/>
          <a:rect l="0" t="0" r="0" b="0"/>
          <a:pathLst>
            <a:path>
              <a:moveTo>
                <a:pt x="0" y="0"/>
              </a:moveTo>
              <a:lnTo>
                <a:pt x="473686" y="0"/>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768CAB-EFB4-4AF2-B1AE-47858668579B}">
      <dsp:nvSpPr>
        <dsp:cNvPr id="0" name=""/>
        <dsp:cNvSpPr/>
      </dsp:nvSpPr>
      <dsp:spPr>
        <a:xfrm>
          <a:off x="1849344" y="3347226"/>
          <a:ext cx="863303" cy="8633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it-IT" sz="1600" kern="1200" dirty="0"/>
            <a:t>Iconico</a:t>
          </a:r>
          <a:endParaRPr lang="en-GB" sz="1600" kern="1200" dirty="0"/>
        </a:p>
      </dsp:txBody>
      <dsp:txXfrm>
        <a:off x="1891487" y="3389369"/>
        <a:ext cx="779017" cy="779017"/>
      </dsp:txXfrm>
    </dsp:sp>
    <dsp:sp modelId="{340F4413-DA95-40BA-9088-96A8D3BC0AB9}">
      <dsp:nvSpPr>
        <dsp:cNvPr id="0" name=""/>
        <dsp:cNvSpPr/>
      </dsp:nvSpPr>
      <dsp:spPr>
        <a:xfrm rot="11880000">
          <a:off x="2041005" y="2006540"/>
          <a:ext cx="672305" cy="0"/>
        </a:xfrm>
        <a:custGeom>
          <a:avLst/>
          <a:gdLst/>
          <a:ahLst/>
          <a:cxnLst/>
          <a:rect l="0" t="0" r="0" b="0"/>
          <a:pathLst>
            <a:path>
              <a:moveTo>
                <a:pt x="0" y="0"/>
              </a:moveTo>
              <a:lnTo>
                <a:pt x="672305" y="0"/>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015A3D1-4858-41A0-BF94-1BB63E2BBF37}">
      <dsp:nvSpPr>
        <dsp:cNvPr id="0" name=""/>
        <dsp:cNvSpPr/>
      </dsp:nvSpPr>
      <dsp:spPr>
        <a:xfrm>
          <a:off x="1194154" y="1330759"/>
          <a:ext cx="863303" cy="8633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it-IT" sz="1200" kern="1200" dirty="0"/>
            <a:t>Analogico</a:t>
          </a:r>
          <a:endParaRPr lang="en-GB" sz="1200" kern="1200" dirty="0"/>
        </a:p>
      </dsp:txBody>
      <dsp:txXfrm>
        <a:off x="1236297" y="1372902"/>
        <a:ext cx="779017" cy="779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A5F54-B004-43DE-A66F-A78F37D97FC9}">
      <dsp:nvSpPr>
        <dsp:cNvPr id="0" name=""/>
        <dsp:cNvSpPr/>
      </dsp:nvSpPr>
      <dsp:spPr>
        <a:xfrm>
          <a:off x="1590887" y="826826"/>
          <a:ext cx="1556683" cy="1556683"/>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it-IT" sz="1900" kern="1200" dirty="0"/>
            <a:t>Modello matematico</a:t>
          </a:r>
          <a:endParaRPr lang="en-GB" sz="1900" kern="1200" dirty="0"/>
        </a:p>
      </dsp:txBody>
      <dsp:txXfrm>
        <a:off x="1666878" y="902817"/>
        <a:ext cx="1404701" cy="1404701"/>
      </dsp:txXfrm>
    </dsp:sp>
    <dsp:sp modelId="{4EFD3162-8486-44C7-BB85-34659447DCF8}">
      <dsp:nvSpPr>
        <dsp:cNvPr id="0" name=""/>
        <dsp:cNvSpPr/>
      </dsp:nvSpPr>
      <dsp:spPr>
        <a:xfrm rot="2754967">
          <a:off x="3008115" y="2654880"/>
          <a:ext cx="755567" cy="0"/>
        </a:xfrm>
        <a:custGeom>
          <a:avLst/>
          <a:gdLst/>
          <a:ahLst/>
          <a:cxnLst/>
          <a:rect l="0" t="0" r="0" b="0"/>
          <a:pathLst>
            <a:path>
              <a:moveTo>
                <a:pt x="0" y="0"/>
              </a:moveTo>
              <a:lnTo>
                <a:pt x="755567" y="0"/>
              </a:lnTo>
            </a:path>
          </a:pathLst>
        </a:custGeom>
        <a:noFill/>
        <a:ln w="57150" cap="flat" cmpd="sng" algn="ctr">
          <a:solidFill>
            <a:schemeClr val="accent2"/>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ADF6326B-A62C-461D-AC70-21ABEEF355B9}">
      <dsp:nvSpPr>
        <dsp:cNvPr id="0" name=""/>
        <dsp:cNvSpPr/>
      </dsp:nvSpPr>
      <dsp:spPr>
        <a:xfrm>
          <a:off x="3632312" y="2926251"/>
          <a:ext cx="1042978" cy="1042978"/>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it-IT" sz="1400" kern="1200" dirty="0"/>
            <a:t>Stocastico</a:t>
          </a:r>
          <a:endParaRPr lang="en-GB" sz="1400" kern="1200" dirty="0"/>
        </a:p>
      </dsp:txBody>
      <dsp:txXfrm>
        <a:off x="3683226" y="2977165"/>
        <a:ext cx="941150" cy="941150"/>
      </dsp:txXfrm>
    </dsp:sp>
    <dsp:sp modelId="{CF904383-D16D-4C20-B1AB-79B356C236D8}">
      <dsp:nvSpPr>
        <dsp:cNvPr id="0" name=""/>
        <dsp:cNvSpPr/>
      </dsp:nvSpPr>
      <dsp:spPr>
        <a:xfrm rot="8101377">
          <a:off x="929657" y="2656622"/>
          <a:ext cx="774550" cy="0"/>
        </a:xfrm>
        <a:custGeom>
          <a:avLst/>
          <a:gdLst/>
          <a:ahLst/>
          <a:cxnLst/>
          <a:rect l="0" t="0" r="0" b="0"/>
          <a:pathLst>
            <a:path>
              <a:moveTo>
                <a:pt x="0" y="0"/>
              </a:moveTo>
              <a:lnTo>
                <a:pt x="774550" y="0"/>
              </a:lnTo>
            </a:path>
          </a:pathLst>
        </a:custGeom>
        <a:noFill/>
        <a:ln w="57150" cap="flat" cmpd="sng" algn="ctr">
          <a:solidFill>
            <a:schemeClr val="accent2"/>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F452C007-CCA8-423B-9D1D-C3D0635ABE66}">
      <dsp:nvSpPr>
        <dsp:cNvPr id="0" name=""/>
        <dsp:cNvSpPr/>
      </dsp:nvSpPr>
      <dsp:spPr>
        <a:xfrm>
          <a:off x="0" y="2929939"/>
          <a:ext cx="1042978" cy="1042978"/>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it-IT" sz="1000" kern="1200" dirty="0"/>
            <a:t>Deterministico</a:t>
          </a:r>
          <a:endParaRPr lang="en-GB" sz="1000" kern="1200" dirty="0"/>
        </a:p>
      </dsp:txBody>
      <dsp:txXfrm>
        <a:off x="50914" y="2980853"/>
        <a:ext cx="941150" cy="941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37583-15EE-4FA4-B3AA-296E0A7F0FC1}">
      <dsp:nvSpPr>
        <dsp:cNvPr id="0" name=""/>
        <dsp:cNvSpPr/>
      </dsp:nvSpPr>
      <dsp:spPr>
        <a:xfrm>
          <a:off x="4345" y="1028137"/>
          <a:ext cx="1899769" cy="1246723"/>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Osservazione dei dati reali e formulazione degli obiettivi</a:t>
          </a:r>
          <a:endParaRPr lang="en-GB" sz="1800" kern="1200" dirty="0"/>
        </a:p>
      </dsp:txBody>
      <dsp:txXfrm>
        <a:off x="40860" y="1064652"/>
        <a:ext cx="1826739" cy="1173693"/>
      </dsp:txXfrm>
    </dsp:sp>
    <dsp:sp modelId="{1838A7E1-51F1-4A59-8304-B59C5F882B1C}">
      <dsp:nvSpPr>
        <dsp:cNvPr id="0" name=""/>
        <dsp:cNvSpPr/>
      </dsp:nvSpPr>
      <dsp:spPr>
        <a:xfrm>
          <a:off x="2094091" y="1415928"/>
          <a:ext cx="402751" cy="471142"/>
        </a:xfrm>
        <a:prstGeom prst="rightArrow">
          <a:avLst>
            <a:gd name="adj1" fmla="val 60000"/>
            <a:gd name="adj2" fmla="val 50000"/>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094091" y="1510156"/>
        <a:ext cx="281926" cy="282686"/>
      </dsp:txXfrm>
    </dsp:sp>
    <dsp:sp modelId="{D2584BF0-476A-43ED-9FDD-087453A529FF}">
      <dsp:nvSpPr>
        <dsp:cNvPr id="0" name=""/>
        <dsp:cNvSpPr/>
      </dsp:nvSpPr>
      <dsp:spPr>
        <a:xfrm>
          <a:off x="2664022" y="1028137"/>
          <a:ext cx="1899769" cy="1246723"/>
        </a:xfrm>
        <a:prstGeom prst="roundRect">
          <a:avLst>
            <a:gd name="adj" fmla="val 10000"/>
          </a:avLst>
        </a:prstGeom>
        <a:solidFill>
          <a:schemeClr val="accent5">
            <a:hueOff val="-1577868"/>
            <a:satOff val="-8668"/>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Scelta del tipo di modello</a:t>
          </a:r>
          <a:endParaRPr lang="en-GB" sz="1800" kern="1200" dirty="0"/>
        </a:p>
      </dsp:txBody>
      <dsp:txXfrm>
        <a:off x="2700537" y="1064652"/>
        <a:ext cx="1826739" cy="1173693"/>
      </dsp:txXfrm>
    </dsp:sp>
    <dsp:sp modelId="{AE3CC835-A750-4B79-975B-EB9BB0A2F8FF}">
      <dsp:nvSpPr>
        <dsp:cNvPr id="0" name=""/>
        <dsp:cNvSpPr/>
      </dsp:nvSpPr>
      <dsp:spPr>
        <a:xfrm>
          <a:off x="4753768" y="1415928"/>
          <a:ext cx="402751" cy="471142"/>
        </a:xfrm>
        <a:prstGeom prst="rightArrow">
          <a:avLst>
            <a:gd name="adj1" fmla="val 60000"/>
            <a:gd name="adj2" fmla="val 50000"/>
          </a:avLst>
        </a:prstGeom>
        <a:solidFill>
          <a:schemeClr val="accent5">
            <a:hueOff val="-2366803"/>
            <a:satOff val="-13001"/>
            <a:lumOff val="-12942"/>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753768" y="1510156"/>
        <a:ext cx="281926" cy="282686"/>
      </dsp:txXfrm>
    </dsp:sp>
    <dsp:sp modelId="{9B0D6F6A-D0B2-4C13-A23A-A35708FEDB5E}">
      <dsp:nvSpPr>
        <dsp:cNvPr id="0" name=""/>
        <dsp:cNvSpPr/>
      </dsp:nvSpPr>
      <dsp:spPr>
        <a:xfrm>
          <a:off x="5323699" y="1028137"/>
          <a:ext cx="1899769" cy="1246723"/>
        </a:xfrm>
        <a:prstGeom prst="roundRect">
          <a:avLst>
            <a:gd name="adj" fmla="val 10000"/>
          </a:avLst>
        </a:prstGeom>
        <a:solidFill>
          <a:schemeClr val="accent5">
            <a:hueOff val="-3155737"/>
            <a:satOff val="-17335"/>
            <a:lumOff val="-172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Ricerca dei parametri opportuni</a:t>
          </a:r>
          <a:endParaRPr lang="en-GB" sz="1800" kern="1200" dirty="0"/>
        </a:p>
      </dsp:txBody>
      <dsp:txXfrm>
        <a:off x="5360214" y="1064652"/>
        <a:ext cx="1826739" cy="1173693"/>
      </dsp:txXfrm>
    </dsp:sp>
    <dsp:sp modelId="{C22432B3-B399-42A2-8962-0BDCCDC8C70E}">
      <dsp:nvSpPr>
        <dsp:cNvPr id="0" name=""/>
        <dsp:cNvSpPr/>
      </dsp:nvSpPr>
      <dsp:spPr>
        <a:xfrm>
          <a:off x="7413445" y="1415928"/>
          <a:ext cx="402751" cy="471142"/>
        </a:xfrm>
        <a:prstGeom prst="rightArrow">
          <a:avLst>
            <a:gd name="adj1" fmla="val 60000"/>
            <a:gd name="adj2" fmla="val 50000"/>
          </a:avLst>
        </a:prstGeom>
        <a:solidFill>
          <a:schemeClr val="accent5">
            <a:hueOff val="-4733605"/>
            <a:satOff val="-26003"/>
            <a:lumOff val="-25884"/>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413445" y="1510156"/>
        <a:ext cx="281926" cy="282686"/>
      </dsp:txXfrm>
    </dsp:sp>
    <dsp:sp modelId="{969C859D-2E65-41D7-87AF-466155F6B56B}">
      <dsp:nvSpPr>
        <dsp:cNvPr id="0" name=""/>
        <dsp:cNvSpPr/>
      </dsp:nvSpPr>
      <dsp:spPr>
        <a:xfrm>
          <a:off x="7983376" y="1028137"/>
          <a:ext cx="1899769" cy="1246723"/>
        </a:xfrm>
        <a:prstGeom prst="roundRect">
          <a:avLst>
            <a:gd name="adj" fmla="val 10000"/>
          </a:avLst>
        </a:prstGeom>
        <a:solidFill>
          <a:schemeClr val="accent5">
            <a:hueOff val="-4733605"/>
            <a:satOff val="-26003"/>
            <a:lumOff val="-2588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Validazione e prova del modello</a:t>
          </a:r>
          <a:endParaRPr lang="en-GB" sz="1800" kern="1200" dirty="0"/>
        </a:p>
      </dsp:txBody>
      <dsp:txXfrm>
        <a:off x="8019891" y="1064652"/>
        <a:ext cx="1826739" cy="117369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5F37830-0032-42FE-BB7D-4D0AEAE76A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E6D4F4FE-5BC5-49AA-86B9-F831689708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C716E6C-1FA5-458E-B2E0-6EE49E7736B0}" type="datetime1">
              <a:rPr lang="it-IT" smtClean="0"/>
              <a:t>21/06/2025</a:t>
            </a:fld>
            <a:endParaRPr lang="it-IT"/>
          </a:p>
        </p:txBody>
      </p:sp>
      <p:sp>
        <p:nvSpPr>
          <p:cNvPr id="4" name="Segnaposto piè di pagina 3">
            <a:extLst>
              <a:ext uri="{FF2B5EF4-FFF2-40B4-BE49-F238E27FC236}">
                <a16:creationId xmlns:a16="http://schemas.microsoft.com/office/drawing/2014/main" id="{8B6F02CC-5414-4BB2-A7DD-9EF9BB13A4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5E891B5D-A255-454F-9ABC-4D3310921B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B3D83-8D1A-4DFC-A85C-775CC8A19941}" type="slidenum">
              <a:rPr lang="it-IT" smtClean="0"/>
              <a:t>‹N›</a:t>
            </a:fld>
            <a:endParaRPr lang="it-IT"/>
          </a:p>
        </p:txBody>
      </p:sp>
    </p:spTree>
    <p:extLst>
      <p:ext uri="{BB962C8B-B14F-4D97-AF65-F5344CB8AC3E}">
        <p14:creationId xmlns:p14="http://schemas.microsoft.com/office/powerpoint/2010/main" val="21107771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63995-B6E0-4FF0-9CB7-33206A644B34}" type="datetime1">
              <a:rPr lang="it-IT" smtClean="0"/>
              <a:pPr/>
              <a:t>21/06/2025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6702109-9DB5-4930-9529-97D0F7F71D9D}" type="slidenum">
              <a:rPr lang="it-IT" noProof="0" smtClean="0"/>
              <a:t>‹N›</a:t>
            </a:fld>
            <a:endParaRPr lang="it-IT" noProof="0"/>
          </a:p>
        </p:txBody>
      </p:sp>
    </p:spTree>
    <p:extLst>
      <p:ext uri="{BB962C8B-B14F-4D97-AF65-F5344CB8AC3E}">
        <p14:creationId xmlns:p14="http://schemas.microsoft.com/office/powerpoint/2010/main" val="24045455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96702109-9DB5-4930-9529-97D0F7F71D9D}" type="slidenum">
              <a:rPr lang="it-IT" smtClean="0"/>
              <a:t>1</a:t>
            </a:fld>
            <a:endParaRPr lang="it-IT"/>
          </a:p>
        </p:txBody>
      </p:sp>
    </p:spTree>
    <p:extLst>
      <p:ext uri="{BB962C8B-B14F-4D97-AF65-F5344CB8AC3E}">
        <p14:creationId xmlns:p14="http://schemas.microsoft.com/office/powerpoint/2010/main" val="581707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FB788-2146-CC49-D541-AD59EEA234B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841638D-3624-5B9B-08C1-FB596BEFD98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CF2848-08F7-7248-45EE-147B4B534977}"/>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567541A9-7B99-AA0E-0C0E-977F64D2ED1E}"/>
              </a:ext>
            </a:extLst>
          </p:cNvPr>
          <p:cNvSpPr>
            <a:spLocks noGrp="1"/>
          </p:cNvSpPr>
          <p:nvPr>
            <p:ph type="sldNum" sz="quarter" idx="5"/>
          </p:nvPr>
        </p:nvSpPr>
        <p:spPr/>
        <p:txBody>
          <a:bodyPr rtlCol="0"/>
          <a:lstStyle/>
          <a:p>
            <a:pPr rtl="0"/>
            <a:fld id="{EDA29696-2BE8-442F-AE32-06B5202A784A}" type="slidenum">
              <a:rPr lang="it-IT" smtClean="0"/>
              <a:t>10</a:t>
            </a:fld>
            <a:endParaRPr lang="it-IT"/>
          </a:p>
        </p:txBody>
      </p:sp>
    </p:spTree>
    <p:extLst>
      <p:ext uri="{BB962C8B-B14F-4D97-AF65-F5344CB8AC3E}">
        <p14:creationId xmlns:p14="http://schemas.microsoft.com/office/powerpoint/2010/main" val="3765472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F92FF-32F5-E6C6-4C57-F87E9E3089D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27D6B77-1F7E-ACC7-30CA-A79916944A3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30E60E8-7074-22C0-EEFF-CC5B036E24AF}"/>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3C30BB95-9F15-4EA5-CF2D-769A392C8FA1}"/>
              </a:ext>
            </a:extLst>
          </p:cNvPr>
          <p:cNvSpPr>
            <a:spLocks noGrp="1"/>
          </p:cNvSpPr>
          <p:nvPr>
            <p:ph type="sldNum" sz="quarter" idx="5"/>
          </p:nvPr>
        </p:nvSpPr>
        <p:spPr/>
        <p:txBody>
          <a:bodyPr rtlCol="0"/>
          <a:lstStyle/>
          <a:p>
            <a:pPr rtl="0"/>
            <a:fld id="{EDA29696-2BE8-442F-AE32-06B5202A784A}" type="slidenum">
              <a:rPr lang="it-IT" smtClean="0"/>
              <a:t>11</a:t>
            </a:fld>
            <a:endParaRPr lang="it-IT"/>
          </a:p>
        </p:txBody>
      </p:sp>
    </p:spTree>
    <p:extLst>
      <p:ext uri="{BB962C8B-B14F-4D97-AF65-F5344CB8AC3E}">
        <p14:creationId xmlns:p14="http://schemas.microsoft.com/office/powerpoint/2010/main" val="98955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9CD2-0DCF-8EFB-C0B7-80142EF9554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5DE6227-2E17-BEA3-F4D6-971232E86DD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DDF3A4F-9907-CBC1-2FEC-3A22BCF52C82}"/>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75A5D962-9CCF-EDA5-D447-0B575DB5DCC9}"/>
              </a:ext>
            </a:extLst>
          </p:cNvPr>
          <p:cNvSpPr>
            <a:spLocks noGrp="1"/>
          </p:cNvSpPr>
          <p:nvPr>
            <p:ph type="sldNum" sz="quarter" idx="5"/>
          </p:nvPr>
        </p:nvSpPr>
        <p:spPr/>
        <p:txBody>
          <a:bodyPr rtlCol="0"/>
          <a:lstStyle/>
          <a:p>
            <a:pPr rtl="0"/>
            <a:fld id="{EE85D185-D876-4A4B-A351-E623992245C2}" type="slidenum">
              <a:rPr lang="it-IT" smtClean="0"/>
              <a:t>12</a:t>
            </a:fld>
            <a:endParaRPr lang="it-IT"/>
          </a:p>
        </p:txBody>
      </p:sp>
    </p:spTree>
    <p:extLst>
      <p:ext uri="{BB962C8B-B14F-4D97-AF65-F5344CB8AC3E}">
        <p14:creationId xmlns:p14="http://schemas.microsoft.com/office/powerpoint/2010/main" val="2167869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DBD5C-EA0E-4130-3F93-D9CB6527E30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C6D70C9-B208-FF1D-3CF5-14DEF2E1CF3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2CC620A-CF0E-28A8-D937-349D7D448CA7}"/>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0A900B71-94B7-43E8-7792-5CFF11E05863}"/>
              </a:ext>
            </a:extLst>
          </p:cNvPr>
          <p:cNvSpPr>
            <a:spLocks noGrp="1"/>
          </p:cNvSpPr>
          <p:nvPr>
            <p:ph type="sldNum" sz="quarter" idx="5"/>
          </p:nvPr>
        </p:nvSpPr>
        <p:spPr/>
        <p:txBody>
          <a:bodyPr rtlCol="0"/>
          <a:lstStyle/>
          <a:p>
            <a:pPr rtl="0"/>
            <a:fld id="{EE85D185-D876-4A4B-A351-E623992245C2}" type="slidenum">
              <a:rPr lang="it-IT" smtClean="0"/>
              <a:t>13</a:t>
            </a:fld>
            <a:endParaRPr lang="it-IT"/>
          </a:p>
        </p:txBody>
      </p:sp>
    </p:spTree>
    <p:extLst>
      <p:ext uri="{BB962C8B-B14F-4D97-AF65-F5344CB8AC3E}">
        <p14:creationId xmlns:p14="http://schemas.microsoft.com/office/powerpoint/2010/main" val="406435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BA4FD-F16E-9088-CF9C-57A0C5BC1FF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FD8545F-C875-4CA2-E553-0F430AFAC6F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06CB0DA-A88C-3379-F83C-B195E0AD259D}"/>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79E41092-3AD4-C562-CFE6-A0139DE786CB}"/>
              </a:ext>
            </a:extLst>
          </p:cNvPr>
          <p:cNvSpPr>
            <a:spLocks noGrp="1"/>
          </p:cNvSpPr>
          <p:nvPr>
            <p:ph type="sldNum" sz="quarter" idx="5"/>
          </p:nvPr>
        </p:nvSpPr>
        <p:spPr/>
        <p:txBody>
          <a:bodyPr rtlCol="0"/>
          <a:lstStyle/>
          <a:p>
            <a:pPr rtl="0"/>
            <a:fld id="{EE85D185-D876-4A4B-A351-E623992245C2}" type="slidenum">
              <a:rPr lang="it-IT" smtClean="0"/>
              <a:t>14</a:t>
            </a:fld>
            <a:endParaRPr lang="it-IT"/>
          </a:p>
        </p:txBody>
      </p:sp>
    </p:spTree>
    <p:extLst>
      <p:ext uri="{BB962C8B-B14F-4D97-AF65-F5344CB8AC3E}">
        <p14:creationId xmlns:p14="http://schemas.microsoft.com/office/powerpoint/2010/main" val="520916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96702109-9DB5-4930-9529-97D0F7F71D9D}" type="slidenum">
              <a:rPr lang="it-IT" smtClean="0"/>
              <a:t>16</a:t>
            </a:fld>
            <a:endParaRPr lang="it-IT"/>
          </a:p>
        </p:txBody>
      </p:sp>
    </p:spTree>
    <p:extLst>
      <p:ext uri="{BB962C8B-B14F-4D97-AF65-F5344CB8AC3E}">
        <p14:creationId xmlns:p14="http://schemas.microsoft.com/office/powerpoint/2010/main" val="273890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0FA56-A9B7-9F8C-21E3-27486DD94C6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AC2B5D0-BF6B-73EE-413A-ED62844780E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15A2614-E924-FDD2-AEBA-DC0B73BC3BFC}"/>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544F6B60-1B28-3806-7847-94EAE490682C}"/>
              </a:ext>
            </a:extLst>
          </p:cNvPr>
          <p:cNvSpPr>
            <a:spLocks noGrp="1"/>
          </p:cNvSpPr>
          <p:nvPr>
            <p:ph type="sldNum" sz="quarter" idx="5"/>
          </p:nvPr>
        </p:nvSpPr>
        <p:spPr/>
        <p:txBody>
          <a:bodyPr rtlCol="0"/>
          <a:lstStyle/>
          <a:p>
            <a:pPr rtl="0"/>
            <a:fld id="{EE85D185-D876-4A4B-A351-E623992245C2}" type="slidenum">
              <a:rPr lang="it-IT" smtClean="0"/>
              <a:t>20</a:t>
            </a:fld>
            <a:endParaRPr lang="it-IT"/>
          </a:p>
        </p:txBody>
      </p:sp>
    </p:spTree>
    <p:extLst>
      <p:ext uri="{BB962C8B-B14F-4D97-AF65-F5344CB8AC3E}">
        <p14:creationId xmlns:p14="http://schemas.microsoft.com/office/powerpoint/2010/main" val="2161709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E0EB7-35B7-68EA-B121-BB8F9E86D67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79C7633-C36F-EC5C-5FD3-6E351A736BB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BDF6BD1-05AA-79CF-E185-D102CA06B3B5}"/>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9A6C5EFA-20A4-5C96-4A14-755C9F94B76F}"/>
              </a:ext>
            </a:extLst>
          </p:cNvPr>
          <p:cNvSpPr>
            <a:spLocks noGrp="1"/>
          </p:cNvSpPr>
          <p:nvPr>
            <p:ph type="sldNum" sz="quarter" idx="5"/>
          </p:nvPr>
        </p:nvSpPr>
        <p:spPr/>
        <p:txBody>
          <a:bodyPr rtlCol="0"/>
          <a:lstStyle/>
          <a:p>
            <a:pPr rtl="0"/>
            <a:fld id="{EDA29696-2BE8-442F-AE32-06B5202A784A}" type="slidenum">
              <a:rPr lang="it-IT" smtClean="0"/>
              <a:t>21</a:t>
            </a:fld>
            <a:endParaRPr lang="it-IT"/>
          </a:p>
        </p:txBody>
      </p:sp>
    </p:spTree>
    <p:extLst>
      <p:ext uri="{BB962C8B-B14F-4D97-AF65-F5344CB8AC3E}">
        <p14:creationId xmlns:p14="http://schemas.microsoft.com/office/powerpoint/2010/main" val="2378633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p:cNvSpPr>
            <a:spLocks noGrp="1"/>
          </p:cNvSpPr>
          <p:nvPr>
            <p:ph type="sldNum" sz="quarter" idx="5"/>
          </p:nvPr>
        </p:nvSpPr>
        <p:spPr/>
        <p:txBody>
          <a:bodyPr rtlCol="0"/>
          <a:lstStyle/>
          <a:p>
            <a:pPr rtl="0"/>
            <a:fld id="{EE85D185-D876-4A4B-A351-E623992245C2}" type="slidenum">
              <a:rPr lang="it-IT" smtClean="0"/>
              <a:t>22</a:t>
            </a:fld>
            <a:endParaRPr lang="it-IT"/>
          </a:p>
        </p:txBody>
      </p:sp>
    </p:spTree>
    <p:extLst>
      <p:ext uri="{BB962C8B-B14F-4D97-AF65-F5344CB8AC3E}">
        <p14:creationId xmlns:p14="http://schemas.microsoft.com/office/powerpoint/2010/main" val="1289707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F4C0B-1032-CD64-DAB2-6D148ABFE29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C64AB5A-912B-C04A-8BC3-34297EF081C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5A2074A-B1BE-95F8-5A25-C1AEE7950374}"/>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6415E618-7DD1-5282-81B7-61D830A5292F}"/>
              </a:ext>
            </a:extLst>
          </p:cNvPr>
          <p:cNvSpPr>
            <a:spLocks noGrp="1"/>
          </p:cNvSpPr>
          <p:nvPr>
            <p:ph type="sldNum" sz="quarter" idx="5"/>
          </p:nvPr>
        </p:nvSpPr>
        <p:spPr/>
        <p:txBody>
          <a:bodyPr rtlCol="0"/>
          <a:lstStyle/>
          <a:p>
            <a:pPr rtl="0"/>
            <a:fld id="{EE85D185-D876-4A4B-A351-E623992245C2}" type="slidenum">
              <a:rPr lang="it-IT" smtClean="0"/>
              <a:t>23</a:t>
            </a:fld>
            <a:endParaRPr lang="it-IT"/>
          </a:p>
        </p:txBody>
      </p:sp>
    </p:spTree>
    <p:extLst>
      <p:ext uri="{BB962C8B-B14F-4D97-AF65-F5344CB8AC3E}">
        <p14:creationId xmlns:p14="http://schemas.microsoft.com/office/powerpoint/2010/main" val="73730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p:cNvSpPr>
            <a:spLocks noGrp="1"/>
          </p:cNvSpPr>
          <p:nvPr>
            <p:ph type="sldNum" sz="quarter" idx="5"/>
          </p:nvPr>
        </p:nvSpPr>
        <p:spPr/>
        <p:txBody>
          <a:bodyPr rtlCol="0"/>
          <a:lstStyle/>
          <a:p>
            <a:pPr rtl="0"/>
            <a:fld id="{EE85D185-D876-4A4B-A351-E623992245C2}" type="slidenum">
              <a:rPr lang="it-IT" smtClean="0"/>
              <a:t>2</a:t>
            </a:fld>
            <a:endParaRPr lang="it-IT"/>
          </a:p>
        </p:txBody>
      </p:sp>
    </p:spTree>
    <p:extLst>
      <p:ext uri="{BB962C8B-B14F-4D97-AF65-F5344CB8AC3E}">
        <p14:creationId xmlns:p14="http://schemas.microsoft.com/office/powerpoint/2010/main" val="1703512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90EB5-2159-566E-4470-17EF129EA37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0F36A0B-B305-12CC-545A-D4E6D60340B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C1FC3F5-DE5A-F1BD-D6CA-1BD3881AEA6B}"/>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644BF63A-1745-0DC2-A610-93D1BEE10EB2}"/>
              </a:ext>
            </a:extLst>
          </p:cNvPr>
          <p:cNvSpPr>
            <a:spLocks noGrp="1"/>
          </p:cNvSpPr>
          <p:nvPr>
            <p:ph type="sldNum" sz="quarter" idx="5"/>
          </p:nvPr>
        </p:nvSpPr>
        <p:spPr/>
        <p:txBody>
          <a:bodyPr rtlCol="0"/>
          <a:lstStyle/>
          <a:p>
            <a:pPr rtl="0"/>
            <a:fld id="{EE85D185-D876-4A4B-A351-E623992245C2}" type="slidenum">
              <a:rPr lang="it-IT" smtClean="0"/>
              <a:t>24</a:t>
            </a:fld>
            <a:endParaRPr lang="it-IT"/>
          </a:p>
        </p:txBody>
      </p:sp>
    </p:spTree>
    <p:extLst>
      <p:ext uri="{BB962C8B-B14F-4D97-AF65-F5344CB8AC3E}">
        <p14:creationId xmlns:p14="http://schemas.microsoft.com/office/powerpoint/2010/main" val="968687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p:cNvSpPr>
            <a:spLocks noGrp="1"/>
          </p:cNvSpPr>
          <p:nvPr>
            <p:ph type="sldNum" sz="quarter" idx="5"/>
          </p:nvPr>
        </p:nvSpPr>
        <p:spPr/>
        <p:txBody>
          <a:bodyPr rtlCol="0"/>
          <a:lstStyle/>
          <a:p>
            <a:pPr rtl="0"/>
            <a:fld id="{EE85D185-D876-4A4B-A351-E623992245C2}" type="slidenum">
              <a:rPr lang="it-IT" smtClean="0"/>
              <a:t>25</a:t>
            </a:fld>
            <a:endParaRPr lang="it-IT"/>
          </a:p>
        </p:txBody>
      </p:sp>
    </p:spTree>
    <p:extLst>
      <p:ext uri="{BB962C8B-B14F-4D97-AF65-F5344CB8AC3E}">
        <p14:creationId xmlns:p14="http://schemas.microsoft.com/office/powerpoint/2010/main" val="281018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EE85D185-D876-4A4B-A351-E623992245C2}" type="slidenum">
              <a:rPr lang="it-IT" smtClean="0"/>
              <a:t>3</a:t>
            </a:fld>
            <a:endParaRPr lang="it-IT"/>
          </a:p>
        </p:txBody>
      </p:sp>
    </p:spTree>
    <p:extLst>
      <p:ext uri="{BB962C8B-B14F-4D97-AF65-F5344CB8AC3E}">
        <p14:creationId xmlns:p14="http://schemas.microsoft.com/office/powerpoint/2010/main" val="162336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p:cNvSpPr>
            <a:spLocks noGrp="1"/>
          </p:cNvSpPr>
          <p:nvPr>
            <p:ph type="sldNum" sz="quarter" idx="5"/>
          </p:nvPr>
        </p:nvSpPr>
        <p:spPr/>
        <p:txBody>
          <a:bodyPr rtlCol="0"/>
          <a:lstStyle/>
          <a:p>
            <a:pPr rtl="0"/>
            <a:fld id="{EDA29696-2BE8-442F-AE32-06B5202A784A}" type="slidenum">
              <a:rPr lang="it-IT" smtClean="0"/>
              <a:t>4</a:t>
            </a:fld>
            <a:endParaRPr lang="it-IT"/>
          </a:p>
        </p:txBody>
      </p:sp>
    </p:spTree>
    <p:extLst>
      <p:ext uri="{BB962C8B-B14F-4D97-AF65-F5344CB8AC3E}">
        <p14:creationId xmlns:p14="http://schemas.microsoft.com/office/powerpoint/2010/main" val="324398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C68AE-A96D-5AD3-A1FD-266E06CEBDA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F6D257E-CB70-1362-80D7-8544CE358FC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2621896-B14D-10BC-F78C-22A4276F4DC2}"/>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0CFF9345-6736-7392-0273-3C8806607BA0}"/>
              </a:ext>
            </a:extLst>
          </p:cNvPr>
          <p:cNvSpPr>
            <a:spLocks noGrp="1"/>
          </p:cNvSpPr>
          <p:nvPr>
            <p:ph type="sldNum" sz="quarter" idx="5"/>
          </p:nvPr>
        </p:nvSpPr>
        <p:spPr/>
        <p:txBody>
          <a:bodyPr rtlCol="0"/>
          <a:lstStyle/>
          <a:p>
            <a:pPr rtl="0"/>
            <a:fld id="{EDA29696-2BE8-442F-AE32-06B5202A784A}" type="slidenum">
              <a:rPr lang="it-IT" smtClean="0"/>
              <a:t>5</a:t>
            </a:fld>
            <a:endParaRPr lang="it-IT"/>
          </a:p>
        </p:txBody>
      </p:sp>
    </p:spTree>
    <p:extLst>
      <p:ext uri="{BB962C8B-B14F-4D97-AF65-F5344CB8AC3E}">
        <p14:creationId xmlns:p14="http://schemas.microsoft.com/office/powerpoint/2010/main" val="240364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CE51B-82A3-BF5A-81A8-B7594236B8D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C7B5AF3-168A-7D8F-84DF-77DC3032013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D351D05-2FAE-0F8A-D626-47C5D480D80C}"/>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63A8FAC9-4656-FD0C-9387-41ECE67FCAB9}"/>
              </a:ext>
            </a:extLst>
          </p:cNvPr>
          <p:cNvSpPr>
            <a:spLocks noGrp="1"/>
          </p:cNvSpPr>
          <p:nvPr>
            <p:ph type="sldNum" sz="quarter" idx="5"/>
          </p:nvPr>
        </p:nvSpPr>
        <p:spPr/>
        <p:txBody>
          <a:bodyPr rtlCol="0"/>
          <a:lstStyle/>
          <a:p>
            <a:pPr rtl="0"/>
            <a:fld id="{EDA29696-2BE8-442F-AE32-06B5202A784A}" type="slidenum">
              <a:rPr lang="it-IT" smtClean="0"/>
              <a:t>6</a:t>
            </a:fld>
            <a:endParaRPr lang="it-IT"/>
          </a:p>
        </p:txBody>
      </p:sp>
    </p:spTree>
    <p:extLst>
      <p:ext uri="{BB962C8B-B14F-4D97-AF65-F5344CB8AC3E}">
        <p14:creationId xmlns:p14="http://schemas.microsoft.com/office/powerpoint/2010/main" val="2977783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399CA-8623-DF69-F587-D39A90857F7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1E1522E-F9D4-82E5-A3A1-4CFE2E52465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2A4C873-3DB5-8D72-4A8C-75C76366576E}"/>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a:extLst>
              <a:ext uri="{FF2B5EF4-FFF2-40B4-BE49-F238E27FC236}">
                <a16:creationId xmlns:a16="http://schemas.microsoft.com/office/drawing/2014/main" id="{D5743D27-5C57-E02E-0D40-F066A81FB20F}"/>
              </a:ext>
            </a:extLst>
          </p:cNvPr>
          <p:cNvSpPr>
            <a:spLocks noGrp="1"/>
          </p:cNvSpPr>
          <p:nvPr>
            <p:ph type="sldNum" sz="quarter" idx="5"/>
          </p:nvPr>
        </p:nvSpPr>
        <p:spPr/>
        <p:txBody>
          <a:bodyPr rtlCol="0"/>
          <a:lstStyle/>
          <a:p>
            <a:pPr rtl="0"/>
            <a:fld id="{EDA29696-2BE8-442F-AE32-06B5202A784A}" type="slidenum">
              <a:rPr lang="it-IT" smtClean="0"/>
              <a:t>7</a:t>
            </a:fld>
            <a:endParaRPr lang="it-IT"/>
          </a:p>
        </p:txBody>
      </p:sp>
    </p:spTree>
    <p:extLst>
      <p:ext uri="{BB962C8B-B14F-4D97-AF65-F5344CB8AC3E}">
        <p14:creationId xmlns:p14="http://schemas.microsoft.com/office/powerpoint/2010/main" val="54945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p:cNvSpPr>
            <a:spLocks noGrp="1"/>
          </p:cNvSpPr>
          <p:nvPr>
            <p:ph type="sldNum" sz="quarter" idx="5"/>
          </p:nvPr>
        </p:nvSpPr>
        <p:spPr/>
        <p:txBody>
          <a:bodyPr rtlCol="0"/>
          <a:lstStyle/>
          <a:p>
            <a:pPr rtl="0"/>
            <a:fld id="{EE85D185-D876-4A4B-A351-E623992245C2}" type="slidenum">
              <a:rPr lang="it-IT" smtClean="0"/>
              <a:t>8</a:t>
            </a:fld>
            <a:endParaRPr lang="it-IT"/>
          </a:p>
        </p:txBody>
      </p:sp>
    </p:spTree>
    <p:extLst>
      <p:ext uri="{BB962C8B-B14F-4D97-AF65-F5344CB8AC3E}">
        <p14:creationId xmlns:p14="http://schemas.microsoft.com/office/powerpoint/2010/main" val="328115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9739-5EE0-8049-8645-5D3AC14AB16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F57C11E-7954-D61F-DA7D-47A7F721423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E1C6666-2A43-CEFB-DF32-FC97153134A1}"/>
              </a:ext>
            </a:extLst>
          </p:cNvPr>
          <p:cNvSpPr>
            <a:spLocks noGrp="1"/>
          </p:cNvSpPr>
          <p:nvPr>
            <p:ph type="body" idx="1"/>
          </p:nvPr>
        </p:nvSpPr>
        <p:spPr/>
        <p:txBody>
          <a:bodyPr rtlCol="0"/>
          <a:lstStyle/>
          <a:p>
            <a:pPr rtl="0"/>
            <a:endParaRPr lang="it-IT"/>
          </a:p>
        </p:txBody>
      </p:sp>
      <p:sp>
        <p:nvSpPr>
          <p:cNvPr id="4" name="Segnaposto numero diapositiva 3">
            <a:extLst>
              <a:ext uri="{FF2B5EF4-FFF2-40B4-BE49-F238E27FC236}">
                <a16:creationId xmlns:a16="http://schemas.microsoft.com/office/drawing/2014/main" id="{67258AA2-81FD-5393-287C-95078D0D0EF2}"/>
              </a:ext>
            </a:extLst>
          </p:cNvPr>
          <p:cNvSpPr>
            <a:spLocks noGrp="1"/>
          </p:cNvSpPr>
          <p:nvPr>
            <p:ph type="sldNum" sz="quarter" idx="5"/>
          </p:nvPr>
        </p:nvSpPr>
        <p:spPr/>
        <p:txBody>
          <a:bodyPr rtlCol="0"/>
          <a:lstStyle/>
          <a:p>
            <a:pPr rtl="0"/>
            <a:fld id="{EE85D185-D876-4A4B-A351-E623992245C2}" type="slidenum">
              <a:rPr lang="it-IT" smtClean="0"/>
              <a:t>9</a:t>
            </a:fld>
            <a:endParaRPr lang="it-IT"/>
          </a:p>
        </p:txBody>
      </p:sp>
    </p:spTree>
    <p:extLst>
      <p:ext uri="{BB962C8B-B14F-4D97-AF65-F5344CB8AC3E}">
        <p14:creationId xmlns:p14="http://schemas.microsoft.com/office/powerpoint/2010/main" val="330649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D1C27E24-5B5B-4605-9165-13141795F0CE}"/>
              </a:ext>
            </a:extLst>
          </p:cNvPr>
          <p:cNvSpPr>
            <a:spLocks noGrp="1"/>
          </p:cNvSpPr>
          <p:nvPr>
            <p:ph type="title" hasCustomPrompt="1"/>
          </p:nvPr>
        </p:nvSpPr>
        <p:spPr>
          <a:xfrm>
            <a:off x="0" y="3672869"/>
            <a:ext cx="12191998"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731520" algn="l">
              <a:lnSpc>
                <a:spcPct val="100000"/>
              </a:lnSpc>
              <a:spcBef>
                <a:spcPts val="800"/>
              </a:spcBef>
              <a:defRPr sz="5400"/>
            </a:lvl1pPr>
          </a:lstStyle>
          <a:p>
            <a:pPr rtl="0"/>
            <a:r>
              <a:rPr lang="it-IT" noProof="0"/>
              <a:t>Fare clic sul titolo</a:t>
            </a:r>
          </a:p>
        </p:txBody>
      </p:sp>
      <p:sp>
        <p:nvSpPr>
          <p:cNvPr id="6" name="Segnaposto immagine 5">
            <a:extLst>
              <a:ext uri="{FF2B5EF4-FFF2-40B4-BE49-F238E27FC236}">
                <a16:creationId xmlns:a16="http://schemas.microsoft.com/office/drawing/2014/main" id="{B290432B-E439-40FF-A9AA-F20D8672B1D6}"/>
              </a:ext>
            </a:extLst>
          </p:cNvPr>
          <p:cNvSpPr>
            <a:spLocks noGrp="1"/>
          </p:cNvSpPr>
          <p:nvPr>
            <p:ph type="pic" sz="quarter" idx="13" hasCustomPrompt="1"/>
          </p:nvPr>
        </p:nvSpPr>
        <p:spPr>
          <a:xfrm>
            <a:off x="0" y="0"/>
            <a:ext cx="12191998"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defRPr>
            </a:lvl1pPr>
          </a:lstStyle>
          <a:p>
            <a:pPr rtl="0"/>
            <a:r>
              <a:rPr lang="it-IT" noProof="0"/>
              <a:t>Inserire una foto qui</a:t>
            </a:r>
          </a:p>
        </p:txBody>
      </p:sp>
      <p:sp>
        <p:nvSpPr>
          <p:cNvPr id="13" name="Segnaposto testo 7">
            <a:extLst>
              <a:ext uri="{FF2B5EF4-FFF2-40B4-BE49-F238E27FC236}">
                <a16:creationId xmlns:a16="http://schemas.microsoft.com/office/drawing/2014/main" id="{5FD77643-24B8-4D2F-9CCC-3BCE807F703F}"/>
              </a:ext>
            </a:extLst>
          </p:cNvPr>
          <p:cNvSpPr>
            <a:spLocks noGrp="1"/>
          </p:cNvSpPr>
          <p:nvPr>
            <p:ph type="body" sz="quarter" idx="15" hasCustomPrompt="1"/>
          </p:nvPr>
        </p:nvSpPr>
        <p:spPr>
          <a:xfrm>
            <a:off x="7924800" y="4246790"/>
            <a:ext cx="3581400" cy="2081213"/>
          </a:xfrm>
          <a:prstGeom prst="rect">
            <a:avLst/>
          </a:prstGeom>
        </p:spPr>
        <p:txBody>
          <a:bodyPr rtlCol="0" anchor="ctr"/>
          <a:lstStyle>
            <a:lvl1pPr marL="0" indent="0">
              <a:buNone/>
              <a:defRPr/>
            </a:lvl1pPr>
          </a:lstStyle>
          <a:p>
            <a:pPr lvl="0" rtl="0"/>
            <a:r>
              <a:rPr lang="it-IT" noProof="0"/>
              <a:t>Fare clic per inserire il sottotitolo</a:t>
            </a:r>
          </a:p>
        </p:txBody>
      </p:sp>
    </p:spTree>
    <p:extLst>
      <p:ext uri="{BB962C8B-B14F-4D97-AF65-F5344CB8AC3E}">
        <p14:creationId xmlns:p14="http://schemas.microsoft.com/office/powerpoint/2010/main" val="388626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nna contenuto 2">
    <p:spTree>
      <p:nvGrpSpPr>
        <p:cNvPr id="1" name=""/>
        <p:cNvGrpSpPr/>
        <p:nvPr/>
      </p:nvGrpSpPr>
      <p:grpSpPr>
        <a:xfrm>
          <a:off x="0" y="0"/>
          <a:ext cx="0" cy="0"/>
          <a:chOff x="0" y="0"/>
          <a:chExt cx="0" cy="0"/>
        </a:xfrm>
      </p:grpSpPr>
      <p:sp useBgFill="1">
        <p:nvSpPr>
          <p:cNvPr id="42" name="Rettangolo 41">
            <a:extLst>
              <a:ext uri="{FF2B5EF4-FFF2-40B4-BE49-F238E27FC236}">
                <a16:creationId xmlns:a16="http://schemas.microsoft.com/office/drawing/2014/main" id="{6F70B09C-1A53-4C73-9FD8-708C7D95829B}"/>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grpSp>
        <p:nvGrpSpPr>
          <p:cNvPr id="90" name="Gruppo 89">
            <a:extLst>
              <a:ext uri="{FF2B5EF4-FFF2-40B4-BE49-F238E27FC236}">
                <a16:creationId xmlns:a16="http://schemas.microsoft.com/office/drawing/2014/main" id="{D14DE831-4B4E-4AF3-B187-9206DACDB7CA}"/>
              </a:ext>
              <a:ext uri="{C183D7F6-B498-43B3-948B-1728B52AA6E4}">
                <adec:decorative xmlns:adec="http://schemas.microsoft.com/office/drawing/2017/decorative" val="1"/>
              </a:ext>
            </a:extLst>
          </p:cNvPr>
          <p:cNvGrpSpPr/>
          <p:nvPr userDrawn="1"/>
        </p:nvGrpSpPr>
        <p:grpSpPr>
          <a:xfrm>
            <a:off x="17514" y="-1"/>
            <a:ext cx="12214827" cy="6858000"/>
            <a:chOff x="-6214" y="-1"/>
            <a:chExt cx="12214827" cy="6858000"/>
          </a:xfrm>
        </p:grpSpPr>
        <p:cxnSp>
          <p:nvCxnSpPr>
            <p:cNvPr id="91" name="Connettore diritto 90">
              <a:extLst>
                <a:ext uri="{FF2B5EF4-FFF2-40B4-BE49-F238E27FC236}">
                  <a16:creationId xmlns:a16="http://schemas.microsoft.com/office/drawing/2014/main"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Connettore diritto 91">
              <a:extLst>
                <a:ext uri="{FF2B5EF4-FFF2-40B4-BE49-F238E27FC236}">
                  <a16:creationId xmlns:a16="http://schemas.microsoft.com/office/drawing/2014/main"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Connettore diritto 92">
              <a:extLst>
                <a:ext uri="{FF2B5EF4-FFF2-40B4-BE49-F238E27FC236}">
                  <a16:creationId xmlns:a16="http://schemas.microsoft.com/office/drawing/2014/main"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Connettore diritto 93">
              <a:extLst>
                <a:ext uri="{FF2B5EF4-FFF2-40B4-BE49-F238E27FC236}">
                  <a16:creationId xmlns:a16="http://schemas.microsoft.com/office/drawing/2014/main"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Connettore diritto 94">
              <a:extLst>
                <a:ext uri="{FF2B5EF4-FFF2-40B4-BE49-F238E27FC236}">
                  <a16:creationId xmlns:a16="http://schemas.microsoft.com/office/drawing/2014/main"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Connettore diritto 95">
              <a:extLst>
                <a:ext uri="{FF2B5EF4-FFF2-40B4-BE49-F238E27FC236}">
                  <a16:creationId xmlns:a16="http://schemas.microsoft.com/office/drawing/2014/main"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Connettore diritto 97">
              <a:extLst>
                <a:ext uri="{FF2B5EF4-FFF2-40B4-BE49-F238E27FC236}">
                  <a16:creationId xmlns:a16="http://schemas.microsoft.com/office/drawing/2014/main"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Connettore diritto 98">
              <a:extLst>
                <a:ext uri="{FF2B5EF4-FFF2-40B4-BE49-F238E27FC236}">
                  <a16:creationId xmlns:a16="http://schemas.microsoft.com/office/drawing/2014/main"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Connettore diritto 99">
              <a:extLst>
                <a:ext uri="{FF2B5EF4-FFF2-40B4-BE49-F238E27FC236}">
                  <a16:creationId xmlns:a16="http://schemas.microsoft.com/office/drawing/2014/main"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Connettore diritto 100">
              <a:extLst>
                <a:ext uri="{FF2B5EF4-FFF2-40B4-BE49-F238E27FC236}">
                  <a16:creationId xmlns:a16="http://schemas.microsoft.com/office/drawing/2014/main"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Connettore diritto 101">
              <a:extLst>
                <a:ext uri="{FF2B5EF4-FFF2-40B4-BE49-F238E27FC236}">
                  <a16:creationId xmlns:a16="http://schemas.microsoft.com/office/drawing/2014/main"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Connettore diritto 102">
              <a:extLst>
                <a:ext uri="{FF2B5EF4-FFF2-40B4-BE49-F238E27FC236}">
                  <a16:creationId xmlns:a16="http://schemas.microsoft.com/office/drawing/2014/main"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Connettore diritto 104">
              <a:extLst>
                <a:ext uri="{FF2B5EF4-FFF2-40B4-BE49-F238E27FC236}">
                  <a16:creationId xmlns:a16="http://schemas.microsoft.com/office/drawing/2014/main"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Connettore diritto 105">
              <a:extLst>
                <a:ext uri="{FF2B5EF4-FFF2-40B4-BE49-F238E27FC236}">
                  <a16:creationId xmlns:a16="http://schemas.microsoft.com/office/drawing/2014/main"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Connettore diritto 107">
              <a:extLst>
                <a:ext uri="{FF2B5EF4-FFF2-40B4-BE49-F238E27FC236}">
                  <a16:creationId xmlns:a16="http://schemas.microsoft.com/office/drawing/2014/main"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Connettore diritto 108">
              <a:extLst>
                <a:ext uri="{FF2B5EF4-FFF2-40B4-BE49-F238E27FC236}">
                  <a16:creationId xmlns:a16="http://schemas.microsoft.com/office/drawing/2014/main"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Connettore diritto 109">
              <a:extLst>
                <a:ext uri="{FF2B5EF4-FFF2-40B4-BE49-F238E27FC236}">
                  <a16:creationId xmlns:a16="http://schemas.microsoft.com/office/drawing/2014/main"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Connettore diritto 110">
              <a:extLst>
                <a:ext uri="{FF2B5EF4-FFF2-40B4-BE49-F238E27FC236}">
                  <a16:creationId xmlns:a16="http://schemas.microsoft.com/office/drawing/2014/main"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Connettore diritto 111">
              <a:extLst>
                <a:ext uri="{FF2B5EF4-FFF2-40B4-BE49-F238E27FC236}">
                  <a16:creationId xmlns:a16="http://schemas.microsoft.com/office/drawing/2014/main"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Connettore diritto 112">
              <a:extLst>
                <a:ext uri="{FF2B5EF4-FFF2-40B4-BE49-F238E27FC236}">
                  <a16:creationId xmlns:a16="http://schemas.microsoft.com/office/drawing/2014/main"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Connettore diritto 113">
              <a:extLst>
                <a:ext uri="{FF2B5EF4-FFF2-40B4-BE49-F238E27FC236}">
                  <a16:creationId xmlns:a16="http://schemas.microsoft.com/office/drawing/2014/main"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Connettore diritto 114">
              <a:extLst>
                <a:ext uri="{FF2B5EF4-FFF2-40B4-BE49-F238E27FC236}">
                  <a16:creationId xmlns:a16="http://schemas.microsoft.com/office/drawing/2014/main"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Connettore diritto 115">
              <a:extLst>
                <a:ext uri="{FF2B5EF4-FFF2-40B4-BE49-F238E27FC236}">
                  <a16:creationId xmlns:a16="http://schemas.microsoft.com/office/drawing/2014/main"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Connettore diritto 116">
              <a:extLst>
                <a:ext uri="{FF2B5EF4-FFF2-40B4-BE49-F238E27FC236}">
                  <a16:creationId xmlns:a16="http://schemas.microsoft.com/office/drawing/2014/main"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Connettore diritto 117">
              <a:extLst>
                <a:ext uri="{FF2B5EF4-FFF2-40B4-BE49-F238E27FC236}">
                  <a16:creationId xmlns:a16="http://schemas.microsoft.com/office/drawing/2014/main"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Connettore diritto 118">
              <a:extLst>
                <a:ext uri="{FF2B5EF4-FFF2-40B4-BE49-F238E27FC236}">
                  <a16:creationId xmlns:a16="http://schemas.microsoft.com/office/drawing/2014/main"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ettangolo 1">
            <a:extLst>
              <a:ext uri="{FF2B5EF4-FFF2-40B4-BE49-F238E27FC236}">
                <a16:creationId xmlns:a16="http://schemas.microsoft.com/office/drawing/2014/main" id="{600C71E3-446B-4C21-B7C7-B8872FBB5C2C}"/>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7" name="Triangolo rettangolo 76">
            <a:extLst>
              <a:ext uri="{FF2B5EF4-FFF2-40B4-BE49-F238E27FC236}">
                <a16:creationId xmlns:a16="http://schemas.microsoft.com/office/drawing/2014/main" id="{4E3D1D5C-A81E-44CF-B721-6FBE69359930}"/>
              </a:ext>
              <a:ext uri="{C183D7F6-B498-43B3-948B-1728B52AA6E4}">
                <adec:decorative xmlns:adec="http://schemas.microsoft.com/office/drawing/2017/decorative" val="1"/>
              </a:ext>
            </a:extLst>
          </p:cNvPr>
          <p:cNvSpPr/>
          <p:nvPr userDrawn="1"/>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Titolo 2">
            <a:extLst>
              <a:ext uri="{FF2B5EF4-FFF2-40B4-BE49-F238E27FC236}">
                <a16:creationId xmlns:a16="http://schemas.microsoft.com/office/drawing/2014/main" id="{285F7FBB-B77A-47E6-9B07-5B0A0E9B589A}"/>
              </a:ext>
            </a:extLst>
          </p:cNvPr>
          <p:cNvSpPr>
            <a:spLocks noGrp="1"/>
          </p:cNvSpPr>
          <p:nvPr>
            <p:ph type="title" hasCustomPrompt="1"/>
          </p:nvPr>
        </p:nvSpPr>
        <p:spPr>
          <a:xfrm>
            <a:off x="767814" y="456532"/>
            <a:ext cx="10656372" cy="1126426"/>
          </a:xfrm>
          <a:prstGeom prst="rect">
            <a:avLst/>
          </a:prstGeom>
        </p:spPr>
        <p:txBody>
          <a:bodyPr rtlCol="0" anchor="ctr"/>
          <a:lstStyle>
            <a:lvl1pPr algn="ctr">
              <a:defRPr>
                <a:solidFill>
                  <a:schemeClr val="tx2"/>
                </a:solidFill>
              </a:defRPr>
            </a:lvl1pPr>
          </a:lstStyle>
          <a:p>
            <a:pPr rtl="0"/>
            <a:r>
              <a:rPr lang="it-IT" noProof="0"/>
              <a:t>Fare clic per inserire il titolo</a:t>
            </a:r>
          </a:p>
        </p:txBody>
      </p:sp>
      <p:sp>
        <p:nvSpPr>
          <p:cNvPr id="82" name="Segnaposto testo 81">
            <a:extLst>
              <a:ext uri="{FF2B5EF4-FFF2-40B4-BE49-F238E27FC236}">
                <a16:creationId xmlns:a16="http://schemas.microsoft.com/office/drawing/2014/main" id="{8D29AE11-25A6-4A91-94C1-6A26AB6CA3FB}"/>
              </a:ext>
            </a:extLst>
          </p:cNvPr>
          <p:cNvSpPr>
            <a:spLocks noGrp="1"/>
          </p:cNvSpPr>
          <p:nvPr>
            <p:ph type="body" sz="quarter" idx="13" hasCustomPrompt="1"/>
          </p:nvPr>
        </p:nvSpPr>
        <p:spPr>
          <a:xfrm>
            <a:off x="697390" y="1816398"/>
            <a:ext cx="5164137" cy="772972"/>
          </a:xfrm>
          <a:prstGeom prst="rect">
            <a:avLst/>
          </a:prstGeom>
        </p:spPr>
        <p:txBody>
          <a:bodyPr rtlCol="0"/>
          <a:lstStyle>
            <a:lvl1pPr marL="0" indent="0">
              <a:buNone/>
              <a:defRPr b="1">
                <a:solidFill>
                  <a:schemeClr val="accent5"/>
                </a:solidFill>
                <a:latin typeface="+mj-lt"/>
              </a:defRPr>
            </a:lvl1pPr>
          </a:lstStyle>
          <a:p>
            <a:pPr lvl="0" rtl="0"/>
            <a:r>
              <a:rPr lang="it-IT" noProof="0"/>
              <a:t>Inserire il sottotitolo qui</a:t>
            </a:r>
          </a:p>
        </p:txBody>
      </p:sp>
      <p:sp>
        <p:nvSpPr>
          <p:cNvPr id="85" name="Segnaposto testo 84">
            <a:extLst>
              <a:ext uri="{FF2B5EF4-FFF2-40B4-BE49-F238E27FC236}">
                <a16:creationId xmlns:a16="http://schemas.microsoft.com/office/drawing/2014/main" id="{8BC29F00-8301-4CEE-BA06-1D534F497092}"/>
              </a:ext>
            </a:extLst>
          </p:cNvPr>
          <p:cNvSpPr>
            <a:spLocks noGrp="1"/>
          </p:cNvSpPr>
          <p:nvPr>
            <p:ph type="body" sz="quarter" idx="15" hasCustomPrompt="1"/>
          </p:nvPr>
        </p:nvSpPr>
        <p:spPr>
          <a:xfrm>
            <a:off x="696913" y="2597976"/>
            <a:ext cx="5164137" cy="3119437"/>
          </a:xfrm>
          <a:prstGeom prst="rect">
            <a:avLst/>
          </a:prstGeom>
        </p:spPr>
        <p:txBody>
          <a:bodyPr rtlCol="0"/>
          <a:lstStyle>
            <a:lvl1pPr marL="457200" indent="-457200">
              <a:lnSpc>
                <a:spcPct val="100000"/>
              </a:lnSpc>
              <a:buClrTx/>
              <a:buFont typeface="+mj-lt"/>
              <a:buAutoNum type="arabicPeriod"/>
              <a:defRPr sz="1800">
                <a:solidFill>
                  <a:schemeClr val="tx1"/>
                </a:solidFill>
              </a:defRPr>
            </a:lvl1pPr>
          </a:lstStyle>
          <a:p>
            <a:pPr lvl="0" rtl="0"/>
            <a:r>
              <a:rPr lang="it-IT" noProof="0"/>
              <a:t>Inserire il testo qui</a:t>
            </a:r>
          </a:p>
        </p:txBody>
      </p:sp>
      <p:sp>
        <p:nvSpPr>
          <p:cNvPr id="83" name="Segnaposto testo 81">
            <a:extLst>
              <a:ext uri="{FF2B5EF4-FFF2-40B4-BE49-F238E27FC236}">
                <a16:creationId xmlns:a16="http://schemas.microsoft.com/office/drawing/2014/main" id="{348078F7-442A-4846-A477-54C056EEA031}"/>
              </a:ext>
            </a:extLst>
          </p:cNvPr>
          <p:cNvSpPr>
            <a:spLocks noGrp="1"/>
          </p:cNvSpPr>
          <p:nvPr>
            <p:ph type="body" sz="quarter" idx="14" hasCustomPrompt="1"/>
          </p:nvPr>
        </p:nvSpPr>
        <p:spPr>
          <a:xfrm>
            <a:off x="6189156" y="1816398"/>
            <a:ext cx="5164137" cy="772972"/>
          </a:xfrm>
          <a:prstGeom prst="rect">
            <a:avLst/>
          </a:prstGeom>
        </p:spPr>
        <p:txBody>
          <a:bodyPr rtlCol="0"/>
          <a:lstStyle>
            <a:lvl1pPr marL="0" indent="0">
              <a:buNone/>
              <a:defRPr b="1">
                <a:solidFill>
                  <a:schemeClr val="accent5"/>
                </a:solidFill>
                <a:latin typeface="+mj-lt"/>
              </a:defRPr>
            </a:lvl1pPr>
          </a:lstStyle>
          <a:p>
            <a:pPr lvl="0" rtl="0"/>
            <a:r>
              <a:rPr lang="it-IT" noProof="0"/>
              <a:t>Inserire il sottotitolo qui</a:t>
            </a:r>
          </a:p>
        </p:txBody>
      </p:sp>
      <p:sp>
        <p:nvSpPr>
          <p:cNvPr id="86" name="Segnaposto testo 84">
            <a:extLst>
              <a:ext uri="{FF2B5EF4-FFF2-40B4-BE49-F238E27FC236}">
                <a16:creationId xmlns:a16="http://schemas.microsoft.com/office/drawing/2014/main" id="{20846AFB-4D65-421E-BDFC-A127A1D58881}"/>
              </a:ext>
            </a:extLst>
          </p:cNvPr>
          <p:cNvSpPr>
            <a:spLocks noGrp="1"/>
          </p:cNvSpPr>
          <p:nvPr>
            <p:ph type="body" sz="quarter" idx="16" hasCustomPrompt="1"/>
          </p:nvPr>
        </p:nvSpPr>
        <p:spPr>
          <a:xfrm>
            <a:off x="6189156" y="2597976"/>
            <a:ext cx="5164137" cy="3119437"/>
          </a:xfrm>
          <a:prstGeom prst="rect">
            <a:avLst/>
          </a:prstGeom>
        </p:spPr>
        <p:txBody>
          <a:bodyPr rtlCol="0"/>
          <a:lstStyle>
            <a:lvl1pPr marL="457200" indent="-457200">
              <a:lnSpc>
                <a:spcPct val="100000"/>
              </a:lnSpc>
              <a:buClrTx/>
              <a:buFont typeface="+mj-lt"/>
              <a:buAutoNum type="arabicPeriod"/>
              <a:defRPr sz="1800">
                <a:solidFill>
                  <a:schemeClr val="tx1"/>
                </a:solidFill>
              </a:defRPr>
            </a:lvl1pPr>
          </a:lstStyle>
          <a:p>
            <a:pPr lvl="0" rtl="0"/>
            <a:r>
              <a:rPr lang="it-IT" noProof="0"/>
              <a:t>Inserire il testo qui</a:t>
            </a:r>
          </a:p>
        </p:txBody>
      </p:sp>
      <p:sp>
        <p:nvSpPr>
          <p:cNvPr id="87" name="Segnaposto data 3">
            <a:extLst>
              <a:ext uri="{FF2B5EF4-FFF2-40B4-BE49-F238E27FC236}">
                <a16:creationId xmlns:a16="http://schemas.microsoft.com/office/drawing/2014/main" id="{4E14FBED-7310-4E87-BFA7-050A91D10F1A}"/>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it-IT" noProof="0"/>
              <a:t>02/02/20XX</a:t>
            </a:r>
          </a:p>
        </p:txBody>
      </p:sp>
      <p:sp>
        <p:nvSpPr>
          <p:cNvPr id="88" name="Segnaposto piè di pagina 4">
            <a:extLst>
              <a:ext uri="{FF2B5EF4-FFF2-40B4-BE49-F238E27FC236}">
                <a16:creationId xmlns:a16="http://schemas.microsoft.com/office/drawing/2014/main" id="{9D4E6D47-8B2E-4566-8B9E-294FAA0E60EB}"/>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it-IT" noProof="0"/>
              <a:t>TITOLO PRESENTAZIONE</a:t>
            </a:r>
          </a:p>
        </p:txBody>
      </p:sp>
      <p:sp>
        <p:nvSpPr>
          <p:cNvPr id="89" name="Segnaposto numero diapositiva 5">
            <a:extLst>
              <a:ext uri="{FF2B5EF4-FFF2-40B4-BE49-F238E27FC236}">
                <a16:creationId xmlns:a16="http://schemas.microsoft.com/office/drawing/2014/main" id="{100CAC88-3775-4C14-ABE2-A6DBB5137F52}"/>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it-IT" noProof="0" smtClean="0"/>
              <a:pPr/>
              <a:t>‹N›</a:t>
            </a:fld>
            <a:endParaRPr lang="it-IT" noProof="0"/>
          </a:p>
        </p:txBody>
      </p:sp>
    </p:spTree>
    <p:extLst>
      <p:ext uri="{BB962C8B-B14F-4D97-AF65-F5344CB8AC3E}">
        <p14:creationId xmlns:p14="http://schemas.microsoft.com/office/powerpoint/2010/main" val="119181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nna contenuto 3">
    <p:spTree>
      <p:nvGrpSpPr>
        <p:cNvPr id="1" name=""/>
        <p:cNvGrpSpPr/>
        <p:nvPr/>
      </p:nvGrpSpPr>
      <p:grpSpPr>
        <a:xfrm>
          <a:off x="0" y="0"/>
          <a:ext cx="0" cy="0"/>
          <a:chOff x="0" y="0"/>
          <a:chExt cx="0" cy="0"/>
        </a:xfrm>
      </p:grpSpPr>
      <p:sp useBgFill="1">
        <p:nvSpPr>
          <p:cNvPr id="86" name="Rettangolo 85">
            <a:extLst>
              <a:ext uri="{FF2B5EF4-FFF2-40B4-BE49-F238E27FC236}">
                <a16:creationId xmlns:a16="http://schemas.microsoft.com/office/drawing/2014/main" id="{91CF620B-CA95-44EA-ABB7-3C0D72771DB4}"/>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117" name="Rettangolo 116">
            <a:extLst>
              <a:ext uri="{FF2B5EF4-FFF2-40B4-BE49-F238E27FC236}">
                <a16:creationId xmlns:a16="http://schemas.microsoft.com/office/drawing/2014/main" id="{25C8A854-6AD5-4EA8-ADB0-B4224410C3A9}"/>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grpSp>
        <p:nvGrpSpPr>
          <p:cNvPr id="87" name="Gruppo 86">
            <a:extLst>
              <a:ext uri="{FF2B5EF4-FFF2-40B4-BE49-F238E27FC236}">
                <a16:creationId xmlns:a16="http://schemas.microsoft.com/office/drawing/2014/main" id="{3A155F89-2CC8-4507-9CAF-52B9C04F1C09}"/>
              </a:ext>
              <a:ext uri="{C183D7F6-B498-43B3-948B-1728B52AA6E4}">
                <adec:decorative xmlns:adec="http://schemas.microsoft.com/office/drawing/2017/decorative" val="1"/>
              </a:ext>
            </a:extLst>
          </p:cNvPr>
          <p:cNvGrpSpPr/>
          <p:nvPr userDrawn="1"/>
        </p:nvGrpSpPr>
        <p:grpSpPr>
          <a:xfrm>
            <a:off x="17514" y="-1"/>
            <a:ext cx="12214827" cy="6858000"/>
            <a:chOff x="-6214" y="-1"/>
            <a:chExt cx="12214827" cy="6858000"/>
          </a:xfrm>
        </p:grpSpPr>
        <p:cxnSp>
          <p:nvCxnSpPr>
            <p:cNvPr id="88" name="Connettore diritto 87">
              <a:extLst>
                <a:ext uri="{FF2B5EF4-FFF2-40B4-BE49-F238E27FC236}">
                  <a16:creationId xmlns:a16="http://schemas.microsoft.com/office/drawing/2014/main"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Connettore diritto 88">
              <a:extLst>
                <a:ext uri="{FF2B5EF4-FFF2-40B4-BE49-F238E27FC236}">
                  <a16:creationId xmlns:a16="http://schemas.microsoft.com/office/drawing/2014/main"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Connettore diritto 89">
              <a:extLst>
                <a:ext uri="{FF2B5EF4-FFF2-40B4-BE49-F238E27FC236}">
                  <a16:creationId xmlns:a16="http://schemas.microsoft.com/office/drawing/2014/main"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Connettore diritto 91">
              <a:extLst>
                <a:ext uri="{FF2B5EF4-FFF2-40B4-BE49-F238E27FC236}">
                  <a16:creationId xmlns:a16="http://schemas.microsoft.com/office/drawing/2014/main"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Connettore diritto 92">
              <a:extLst>
                <a:ext uri="{FF2B5EF4-FFF2-40B4-BE49-F238E27FC236}">
                  <a16:creationId xmlns:a16="http://schemas.microsoft.com/office/drawing/2014/main"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Connettore diritto 93">
              <a:extLst>
                <a:ext uri="{FF2B5EF4-FFF2-40B4-BE49-F238E27FC236}">
                  <a16:creationId xmlns:a16="http://schemas.microsoft.com/office/drawing/2014/main"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Connettore diritto 94">
              <a:extLst>
                <a:ext uri="{FF2B5EF4-FFF2-40B4-BE49-F238E27FC236}">
                  <a16:creationId xmlns:a16="http://schemas.microsoft.com/office/drawing/2014/main"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Connettore diritto 95">
              <a:extLst>
                <a:ext uri="{FF2B5EF4-FFF2-40B4-BE49-F238E27FC236}">
                  <a16:creationId xmlns:a16="http://schemas.microsoft.com/office/drawing/2014/main"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Connettore diritto 97">
              <a:extLst>
                <a:ext uri="{FF2B5EF4-FFF2-40B4-BE49-F238E27FC236}">
                  <a16:creationId xmlns:a16="http://schemas.microsoft.com/office/drawing/2014/main"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Connettore diritto 98">
              <a:extLst>
                <a:ext uri="{FF2B5EF4-FFF2-40B4-BE49-F238E27FC236}">
                  <a16:creationId xmlns:a16="http://schemas.microsoft.com/office/drawing/2014/main"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Connettore diritto 99">
              <a:extLst>
                <a:ext uri="{FF2B5EF4-FFF2-40B4-BE49-F238E27FC236}">
                  <a16:creationId xmlns:a16="http://schemas.microsoft.com/office/drawing/2014/main"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Connettore diritto 100">
              <a:extLst>
                <a:ext uri="{FF2B5EF4-FFF2-40B4-BE49-F238E27FC236}">
                  <a16:creationId xmlns:a16="http://schemas.microsoft.com/office/drawing/2014/main"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Connettore diritto 101">
              <a:extLst>
                <a:ext uri="{FF2B5EF4-FFF2-40B4-BE49-F238E27FC236}">
                  <a16:creationId xmlns:a16="http://schemas.microsoft.com/office/drawing/2014/main"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Connettore diritto 102">
              <a:extLst>
                <a:ext uri="{FF2B5EF4-FFF2-40B4-BE49-F238E27FC236}">
                  <a16:creationId xmlns:a16="http://schemas.microsoft.com/office/drawing/2014/main"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Connettore diritto 104">
              <a:extLst>
                <a:ext uri="{FF2B5EF4-FFF2-40B4-BE49-F238E27FC236}">
                  <a16:creationId xmlns:a16="http://schemas.microsoft.com/office/drawing/2014/main"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Connettore diritto 105">
              <a:extLst>
                <a:ext uri="{FF2B5EF4-FFF2-40B4-BE49-F238E27FC236}">
                  <a16:creationId xmlns:a16="http://schemas.microsoft.com/office/drawing/2014/main"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Connettore diritto 107">
              <a:extLst>
                <a:ext uri="{FF2B5EF4-FFF2-40B4-BE49-F238E27FC236}">
                  <a16:creationId xmlns:a16="http://schemas.microsoft.com/office/drawing/2014/main"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Connettore diritto 108">
              <a:extLst>
                <a:ext uri="{FF2B5EF4-FFF2-40B4-BE49-F238E27FC236}">
                  <a16:creationId xmlns:a16="http://schemas.microsoft.com/office/drawing/2014/main"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Connettore diritto 109">
              <a:extLst>
                <a:ext uri="{FF2B5EF4-FFF2-40B4-BE49-F238E27FC236}">
                  <a16:creationId xmlns:a16="http://schemas.microsoft.com/office/drawing/2014/main"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Connettore diritto 110">
              <a:extLst>
                <a:ext uri="{FF2B5EF4-FFF2-40B4-BE49-F238E27FC236}">
                  <a16:creationId xmlns:a16="http://schemas.microsoft.com/office/drawing/2014/main"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Connettore diritto 111">
              <a:extLst>
                <a:ext uri="{FF2B5EF4-FFF2-40B4-BE49-F238E27FC236}">
                  <a16:creationId xmlns:a16="http://schemas.microsoft.com/office/drawing/2014/main"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Connettore diritto 112">
              <a:extLst>
                <a:ext uri="{FF2B5EF4-FFF2-40B4-BE49-F238E27FC236}">
                  <a16:creationId xmlns:a16="http://schemas.microsoft.com/office/drawing/2014/main"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Connettore diritto 113">
              <a:extLst>
                <a:ext uri="{FF2B5EF4-FFF2-40B4-BE49-F238E27FC236}">
                  <a16:creationId xmlns:a16="http://schemas.microsoft.com/office/drawing/2014/main"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Connettore diritto 114">
              <a:extLst>
                <a:ext uri="{FF2B5EF4-FFF2-40B4-BE49-F238E27FC236}">
                  <a16:creationId xmlns:a16="http://schemas.microsoft.com/office/drawing/2014/main"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Connettore diritto 115">
              <a:extLst>
                <a:ext uri="{FF2B5EF4-FFF2-40B4-BE49-F238E27FC236}">
                  <a16:creationId xmlns:a16="http://schemas.microsoft.com/office/drawing/2014/main"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ttangolo 45">
            <a:extLst>
              <a:ext uri="{FF2B5EF4-FFF2-40B4-BE49-F238E27FC236}">
                <a16:creationId xmlns:a16="http://schemas.microsoft.com/office/drawing/2014/main" id="{CC3AD463-404C-4576-AC21-F2558295325E}"/>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0" name="Triangolo rettangolo 119">
            <a:extLst>
              <a:ext uri="{FF2B5EF4-FFF2-40B4-BE49-F238E27FC236}">
                <a16:creationId xmlns:a16="http://schemas.microsoft.com/office/drawing/2014/main" id="{2A73DFF6-076E-4BBC-9CDB-E1B24D9B6C48}"/>
              </a:ext>
              <a:ext uri="{C183D7F6-B498-43B3-948B-1728B52AA6E4}">
                <adec:decorative xmlns:adec="http://schemas.microsoft.com/office/drawing/2017/decorative" val="1"/>
              </a:ext>
            </a:extLst>
          </p:cNvPr>
          <p:cNvSpPr/>
          <p:nvPr userDrawn="1"/>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C9DE89C6-E571-4739-8BA7-D97BDCD1D16D}"/>
              </a:ext>
            </a:extLst>
          </p:cNvPr>
          <p:cNvSpPr>
            <a:spLocks noGrp="1"/>
          </p:cNvSpPr>
          <p:nvPr>
            <p:ph type="title" hasCustomPrompt="1"/>
          </p:nvPr>
        </p:nvSpPr>
        <p:spPr>
          <a:xfrm>
            <a:off x="1434268" y="441042"/>
            <a:ext cx="9323464" cy="1162258"/>
          </a:xfrm>
          <a:prstGeom prst="rect">
            <a:avLst/>
          </a:prstGeom>
        </p:spPr>
        <p:txBody>
          <a:bodyPr rtlCol="0" anchor="ctr"/>
          <a:lstStyle>
            <a:lvl1pPr algn="ctr">
              <a:defRPr>
                <a:solidFill>
                  <a:schemeClr val="tx2"/>
                </a:solidFill>
              </a:defRPr>
            </a:lvl1pPr>
          </a:lstStyle>
          <a:p>
            <a:pPr rtl="0"/>
            <a:r>
              <a:rPr lang="it-IT" noProof="0"/>
              <a:t>Fare clic per inserire il titolo</a:t>
            </a:r>
          </a:p>
        </p:txBody>
      </p:sp>
      <p:sp>
        <p:nvSpPr>
          <p:cNvPr id="121" name="Segnaposto testo 81">
            <a:extLst>
              <a:ext uri="{FF2B5EF4-FFF2-40B4-BE49-F238E27FC236}">
                <a16:creationId xmlns:a16="http://schemas.microsoft.com/office/drawing/2014/main" id="{24221B82-BDC2-43E4-9DC3-109392FCBFAA}"/>
              </a:ext>
            </a:extLst>
          </p:cNvPr>
          <p:cNvSpPr>
            <a:spLocks noGrp="1"/>
          </p:cNvSpPr>
          <p:nvPr>
            <p:ph type="body" sz="quarter" idx="13" hasCustomPrompt="1"/>
          </p:nvPr>
        </p:nvSpPr>
        <p:spPr>
          <a:xfrm>
            <a:off x="319757" y="1816398"/>
            <a:ext cx="3661357" cy="772972"/>
          </a:xfrm>
          <a:prstGeom prst="rect">
            <a:avLst/>
          </a:prstGeom>
        </p:spPr>
        <p:txBody>
          <a:bodyPr rtlCol="0"/>
          <a:lstStyle>
            <a:lvl1pPr marL="0" indent="0">
              <a:buNone/>
              <a:defRPr b="1">
                <a:solidFill>
                  <a:schemeClr val="accent5"/>
                </a:solidFill>
                <a:latin typeface="+mj-lt"/>
              </a:defRPr>
            </a:lvl1pPr>
          </a:lstStyle>
          <a:p>
            <a:pPr lvl="0" rtl="0"/>
            <a:r>
              <a:rPr lang="it-IT" noProof="0"/>
              <a:t>Inserire il sottotitolo qui</a:t>
            </a:r>
          </a:p>
        </p:txBody>
      </p:sp>
      <p:sp>
        <p:nvSpPr>
          <p:cNvPr id="123" name="Segnaposto testo 84">
            <a:extLst>
              <a:ext uri="{FF2B5EF4-FFF2-40B4-BE49-F238E27FC236}">
                <a16:creationId xmlns:a16="http://schemas.microsoft.com/office/drawing/2014/main" id="{F064B050-C9E2-4CBD-8063-8F72369DEA27}"/>
              </a:ext>
            </a:extLst>
          </p:cNvPr>
          <p:cNvSpPr>
            <a:spLocks noGrp="1"/>
          </p:cNvSpPr>
          <p:nvPr>
            <p:ph type="body" sz="quarter" idx="15" hasCustomPrompt="1"/>
          </p:nvPr>
        </p:nvSpPr>
        <p:spPr>
          <a:xfrm>
            <a:off x="319280" y="2595913"/>
            <a:ext cx="3661357" cy="3119437"/>
          </a:xfrm>
          <a:prstGeom prst="rect">
            <a:avLst/>
          </a:prstGeom>
        </p:spPr>
        <p:txBody>
          <a:bodyPr rtlCol="0"/>
          <a:lstStyle>
            <a:lvl1pPr marL="457200" indent="-457200">
              <a:lnSpc>
                <a:spcPct val="100000"/>
              </a:lnSpc>
              <a:buClr>
                <a:schemeClr val="tx1"/>
              </a:buClr>
              <a:buFont typeface="+mj-lt"/>
              <a:buAutoNum type="arabicPeriod"/>
              <a:defRPr sz="1800">
                <a:solidFill>
                  <a:schemeClr val="tx1"/>
                </a:solidFill>
              </a:defRPr>
            </a:lvl1pPr>
          </a:lstStyle>
          <a:p>
            <a:pPr lvl="0" rtl="0"/>
            <a:r>
              <a:rPr lang="it-IT" noProof="0"/>
              <a:t>Inserire il testo qui</a:t>
            </a:r>
          </a:p>
        </p:txBody>
      </p:sp>
      <p:sp>
        <p:nvSpPr>
          <p:cNvPr id="132" name="Segnaposto testo 81">
            <a:extLst>
              <a:ext uri="{FF2B5EF4-FFF2-40B4-BE49-F238E27FC236}">
                <a16:creationId xmlns:a16="http://schemas.microsoft.com/office/drawing/2014/main" id="{AB4DD233-B719-42EE-AE0F-930CABD5AA94}"/>
              </a:ext>
            </a:extLst>
          </p:cNvPr>
          <p:cNvSpPr>
            <a:spLocks noGrp="1"/>
          </p:cNvSpPr>
          <p:nvPr>
            <p:ph type="body" sz="quarter" idx="16" hasCustomPrompt="1"/>
          </p:nvPr>
        </p:nvSpPr>
        <p:spPr>
          <a:xfrm>
            <a:off x="4251938" y="1822941"/>
            <a:ext cx="3661357" cy="772972"/>
          </a:xfrm>
          <a:prstGeom prst="rect">
            <a:avLst/>
          </a:prstGeom>
        </p:spPr>
        <p:txBody>
          <a:bodyPr rtlCol="0"/>
          <a:lstStyle>
            <a:lvl1pPr marL="0" indent="0">
              <a:buNone/>
              <a:defRPr b="1">
                <a:solidFill>
                  <a:schemeClr val="accent5"/>
                </a:solidFill>
                <a:latin typeface="+mj-lt"/>
              </a:defRPr>
            </a:lvl1pPr>
          </a:lstStyle>
          <a:p>
            <a:pPr lvl="0" rtl="0"/>
            <a:r>
              <a:rPr lang="it-IT" noProof="0"/>
              <a:t>Inserire il sottotitolo qui</a:t>
            </a:r>
          </a:p>
        </p:txBody>
      </p:sp>
      <p:sp>
        <p:nvSpPr>
          <p:cNvPr id="133" name="Segnaposto testo 84">
            <a:extLst>
              <a:ext uri="{FF2B5EF4-FFF2-40B4-BE49-F238E27FC236}">
                <a16:creationId xmlns:a16="http://schemas.microsoft.com/office/drawing/2014/main" id="{E2F4A9D6-F113-40C1-B3C8-A9BDB2877263}"/>
              </a:ext>
            </a:extLst>
          </p:cNvPr>
          <p:cNvSpPr>
            <a:spLocks noGrp="1"/>
          </p:cNvSpPr>
          <p:nvPr>
            <p:ph type="body" sz="quarter" idx="17" hasCustomPrompt="1"/>
          </p:nvPr>
        </p:nvSpPr>
        <p:spPr>
          <a:xfrm>
            <a:off x="4251461" y="2602456"/>
            <a:ext cx="3661357" cy="3119437"/>
          </a:xfrm>
          <a:prstGeom prst="rect">
            <a:avLst/>
          </a:prstGeom>
        </p:spPr>
        <p:txBody>
          <a:bodyPr rtlCol="0"/>
          <a:lstStyle>
            <a:lvl1pPr marL="457200" indent="-457200">
              <a:lnSpc>
                <a:spcPct val="100000"/>
              </a:lnSpc>
              <a:buClr>
                <a:schemeClr val="tx1"/>
              </a:buClr>
              <a:buFont typeface="+mj-lt"/>
              <a:buAutoNum type="arabicPeriod"/>
              <a:defRPr sz="1800">
                <a:solidFill>
                  <a:schemeClr val="tx1"/>
                </a:solidFill>
              </a:defRPr>
            </a:lvl1pPr>
          </a:lstStyle>
          <a:p>
            <a:pPr lvl="0" rtl="0"/>
            <a:r>
              <a:rPr lang="it-IT" noProof="0"/>
              <a:t>Inserire il testo qui</a:t>
            </a:r>
          </a:p>
        </p:txBody>
      </p:sp>
      <p:sp>
        <p:nvSpPr>
          <p:cNvPr id="134" name="Segnaposto testo 81">
            <a:extLst>
              <a:ext uri="{FF2B5EF4-FFF2-40B4-BE49-F238E27FC236}">
                <a16:creationId xmlns:a16="http://schemas.microsoft.com/office/drawing/2014/main" id="{B5E6D4D3-9E8F-4D92-B05A-7E9BBD75948A}"/>
              </a:ext>
            </a:extLst>
          </p:cNvPr>
          <p:cNvSpPr>
            <a:spLocks noGrp="1"/>
          </p:cNvSpPr>
          <p:nvPr>
            <p:ph type="body" sz="quarter" idx="18" hasCustomPrompt="1"/>
          </p:nvPr>
        </p:nvSpPr>
        <p:spPr>
          <a:xfrm>
            <a:off x="8183642" y="1822661"/>
            <a:ext cx="3661357" cy="772972"/>
          </a:xfrm>
          <a:prstGeom prst="rect">
            <a:avLst/>
          </a:prstGeom>
        </p:spPr>
        <p:txBody>
          <a:bodyPr rtlCol="0"/>
          <a:lstStyle>
            <a:lvl1pPr marL="0" indent="0">
              <a:buNone/>
              <a:defRPr b="1">
                <a:solidFill>
                  <a:schemeClr val="accent5"/>
                </a:solidFill>
                <a:latin typeface="+mj-lt"/>
              </a:defRPr>
            </a:lvl1pPr>
          </a:lstStyle>
          <a:p>
            <a:pPr lvl="0" rtl="0"/>
            <a:r>
              <a:rPr lang="it-IT" noProof="0"/>
              <a:t>Inserire il sottotitolo qui</a:t>
            </a:r>
          </a:p>
        </p:txBody>
      </p:sp>
      <p:sp>
        <p:nvSpPr>
          <p:cNvPr id="135" name="Segnaposto testo 84">
            <a:extLst>
              <a:ext uri="{FF2B5EF4-FFF2-40B4-BE49-F238E27FC236}">
                <a16:creationId xmlns:a16="http://schemas.microsoft.com/office/drawing/2014/main" id="{9C80C61E-A8B2-4011-AE18-0294FFF88909}"/>
              </a:ext>
            </a:extLst>
          </p:cNvPr>
          <p:cNvSpPr>
            <a:spLocks noGrp="1"/>
          </p:cNvSpPr>
          <p:nvPr>
            <p:ph type="body" sz="quarter" idx="19" hasCustomPrompt="1"/>
          </p:nvPr>
        </p:nvSpPr>
        <p:spPr>
          <a:xfrm>
            <a:off x="8183165" y="2602176"/>
            <a:ext cx="3661357" cy="3119437"/>
          </a:xfrm>
          <a:prstGeom prst="rect">
            <a:avLst/>
          </a:prstGeom>
        </p:spPr>
        <p:txBody>
          <a:bodyPr rtlCol="0"/>
          <a:lstStyle>
            <a:lvl1pPr marL="457200" indent="-457200">
              <a:lnSpc>
                <a:spcPct val="100000"/>
              </a:lnSpc>
              <a:buClr>
                <a:schemeClr val="tx1"/>
              </a:buClr>
              <a:buFont typeface="+mj-lt"/>
              <a:buAutoNum type="arabicPeriod"/>
              <a:defRPr sz="1800">
                <a:solidFill>
                  <a:schemeClr val="tx1"/>
                </a:solidFill>
              </a:defRPr>
            </a:lvl1pPr>
          </a:lstStyle>
          <a:p>
            <a:pPr lvl="0" rtl="0"/>
            <a:r>
              <a:rPr lang="it-IT" noProof="0"/>
              <a:t>Inserire il testo qui</a:t>
            </a:r>
          </a:p>
        </p:txBody>
      </p:sp>
      <p:sp>
        <p:nvSpPr>
          <p:cNvPr id="125" name="Segnaposto data 3">
            <a:extLst>
              <a:ext uri="{FF2B5EF4-FFF2-40B4-BE49-F238E27FC236}">
                <a16:creationId xmlns:a16="http://schemas.microsoft.com/office/drawing/2014/main" id="{DEB76336-3978-4E04-820F-CCD4115F0AF5}"/>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it-IT" noProof="0"/>
              <a:t>02/02/20XX</a:t>
            </a:r>
          </a:p>
        </p:txBody>
      </p:sp>
      <p:sp>
        <p:nvSpPr>
          <p:cNvPr id="126" name="Segnaposto piè di pagina 4">
            <a:extLst>
              <a:ext uri="{FF2B5EF4-FFF2-40B4-BE49-F238E27FC236}">
                <a16:creationId xmlns:a16="http://schemas.microsoft.com/office/drawing/2014/main" id="{296D1F50-7662-4B72-8D59-73594E51901D}"/>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it-IT" noProof="0"/>
              <a:t>TITOLO PRESENTAZIONE</a:t>
            </a:r>
          </a:p>
        </p:txBody>
      </p:sp>
      <p:sp>
        <p:nvSpPr>
          <p:cNvPr id="127" name="Segnaposto numero diapositiva 5">
            <a:extLst>
              <a:ext uri="{FF2B5EF4-FFF2-40B4-BE49-F238E27FC236}">
                <a16:creationId xmlns:a16="http://schemas.microsoft.com/office/drawing/2014/main" id="{DEDEAF7E-D577-4B93-BAE4-358F8963B0DF}"/>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it-IT" noProof="0" smtClean="0"/>
              <a:pPr/>
              <a:t>‹N›</a:t>
            </a:fld>
            <a:endParaRPr lang="it-IT" noProof="0"/>
          </a:p>
        </p:txBody>
      </p:sp>
    </p:spTree>
    <p:extLst>
      <p:ext uri="{BB962C8B-B14F-4D97-AF65-F5344CB8AC3E}">
        <p14:creationId xmlns:p14="http://schemas.microsoft.com/office/powerpoint/2010/main" val="211164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iepilogo">
    <p:spTree>
      <p:nvGrpSpPr>
        <p:cNvPr id="1" name=""/>
        <p:cNvGrpSpPr/>
        <p:nvPr/>
      </p:nvGrpSpPr>
      <p:grpSpPr>
        <a:xfrm>
          <a:off x="0" y="0"/>
          <a:ext cx="0" cy="0"/>
          <a:chOff x="0" y="0"/>
          <a:chExt cx="0" cy="0"/>
        </a:xfrm>
      </p:grpSpPr>
      <p:sp useBgFill="1">
        <p:nvSpPr>
          <p:cNvPr id="7" name="Rettangolo 6">
            <a:extLst>
              <a:ext uri="{FF2B5EF4-FFF2-40B4-BE49-F238E27FC236}">
                <a16:creationId xmlns:a16="http://schemas.microsoft.com/office/drawing/2014/main" id="{4FB76C12-E75A-4DC1-9960-728FF6247ED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8" name="Rettangolo 7">
            <a:extLst>
              <a:ext uri="{FF2B5EF4-FFF2-40B4-BE49-F238E27FC236}">
                <a16:creationId xmlns:a16="http://schemas.microsoft.com/office/drawing/2014/main" id="{2E9A038F-EA18-4BE8-9515-18A5468BAD77}"/>
              </a:ext>
              <a:ext uri="{C183D7F6-B498-43B3-948B-1728B52AA6E4}">
                <adec:decorative xmlns:adec="http://schemas.microsoft.com/office/drawing/2017/decorative" val="1"/>
              </a:ext>
            </a:extLst>
          </p:cNvPr>
          <p:cNvSpPr/>
          <p:nvPr userDrawn="1"/>
        </p:nvSpPr>
        <p:spPr>
          <a:xfrm>
            <a:off x="6531"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9" name="Triangolo rettangolo 8">
            <a:extLst>
              <a:ext uri="{FF2B5EF4-FFF2-40B4-BE49-F238E27FC236}">
                <a16:creationId xmlns:a16="http://schemas.microsoft.com/office/drawing/2014/main" id="{FD9F40A1-CB92-4D33-8C7F-3D64C4CDA875}"/>
              </a:ext>
              <a:ext uri="{C183D7F6-B498-43B3-948B-1728B52AA6E4}">
                <adec:decorative xmlns:adec="http://schemas.microsoft.com/office/drawing/2017/decorative" val="1"/>
              </a:ext>
            </a:extLst>
          </p:cNvPr>
          <p:cNvSpPr/>
          <p:nvPr userDrawn="1"/>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0" name="Titolo 1">
            <a:extLst>
              <a:ext uri="{FF2B5EF4-FFF2-40B4-BE49-F238E27FC236}">
                <a16:creationId xmlns:a16="http://schemas.microsoft.com/office/drawing/2014/main" id="{F0B8C043-6614-4EDF-B7D6-FFD668CA6D58}"/>
              </a:ext>
            </a:extLst>
          </p:cNvPr>
          <p:cNvSpPr>
            <a:spLocks noGrp="1"/>
          </p:cNvSpPr>
          <p:nvPr>
            <p:ph type="ctrTitle"/>
          </p:nvPr>
        </p:nvSpPr>
        <p:spPr>
          <a:xfrm>
            <a:off x="453142" y="725467"/>
            <a:ext cx="6028339" cy="1933899"/>
          </a:xfrm>
          <a:prstGeom prst="rect">
            <a:avLst/>
          </a:prstGeom>
        </p:spPr>
        <p:txBody>
          <a:bodyPr rtlCol="0">
            <a:normAutofit/>
          </a:bodyPr>
          <a:lstStyle>
            <a:lvl1pPr>
              <a:defRPr sz="5400"/>
            </a:lvl1pPr>
          </a:lstStyle>
          <a:p>
            <a:pPr algn="l" rtl="0"/>
            <a:r>
              <a:rPr lang="it-IT" sz="5400" noProof="0">
                <a:solidFill>
                  <a:srgbClr val="FFFFFF"/>
                </a:solidFill>
              </a:rPr>
              <a:t>Fare clic per modificare lo stile del titolo dello schema</a:t>
            </a:r>
          </a:p>
        </p:txBody>
      </p:sp>
      <p:sp>
        <p:nvSpPr>
          <p:cNvPr id="41" name="Sottotitolo 2">
            <a:extLst>
              <a:ext uri="{FF2B5EF4-FFF2-40B4-BE49-F238E27FC236}">
                <a16:creationId xmlns:a16="http://schemas.microsoft.com/office/drawing/2014/main" id="{65B41117-5C7C-418F-ACC1-2C995E399F4B}"/>
              </a:ext>
            </a:extLst>
          </p:cNvPr>
          <p:cNvSpPr>
            <a:spLocks noGrp="1"/>
          </p:cNvSpPr>
          <p:nvPr>
            <p:ph type="subTitle" idx="1"/>
          </p:nvPr>
        </p:nvSpPr>
        <p:spPr>
          <a:xfrm>
            <a:off x="453142" y="2887800"/>
            <a:ext cx="6028339" cy="2942987"/>
          </a:xfrm>
          <a:prstGeom prst="rect">
            <a:avLst/>
          </a:prstGeom>
        </p:spPr>
        <p:txBody>
          <a:bodyPr rtlCol="0"/>
          <a:lstStyle>
            <a:lvl1pPr marL="0" indent="0">
              <a:lnSpc>
                <a:spcPct val="120000"/>
              </a:lnSpc>
              <a:buNone/>
              <a:defRPr sz="1800"/>
            </a:lvl1pPr>
          </a:lstStyle>
          <a:p>
            <a:pPr algn="l" rtl="0">
              <a:lnSpc>
                <a:spcPct val="110000"/>
              </a:lnSpc>
            </a:pPr>
            <a:r>
              <a:rPr lang="it-IT" noProof="0">
                <a:solidFill>
                  <a:srgbClr val="FFFFFF"/>
                </a:solidFill>
              </a:rPr>
              <a:t>Fare clic per modificare lo stile del sottotitolo dello schema</a:t>
            </a:r>
          </a:p>
        </p:txBody>
      </p:sp>
      <p:sp>
        <p:nvSpPr>
          <p:cNvPr id="48" name="Segnaposto data 3">
            <a:extLst>
              <a:ext uri="{FF2B5EF4-FFF2-40B4-BE49-F238E27FC236}">
                <a16:creationId xmlns:a16="http://schemas.microsoft.com/office/drawing/2014/main" id="{E8CEA822-47EC-4255-B51C-916CD39C767B}"/>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bg1"/>
                </a:solidFill>
              </a:defRPr>
            </a:lvl1pPr>
          </a:lstStyle>
          <a:p>
            <a:pPr rtl="0"/>
            <a:r>
              <a:rPr lang="it-IT" noProof="0"/>
              <a:t>02/02/20XX</a:t>
            </a:r>
          </a:p>
        </p:txBody>
      </p:sp>
      <p:sp>
        <p:nvSpPr>
          <p:cNvPr id="53" name="Segnaposto immagine 51">
            <a:extLst>
              <a:ext uri="{FF2B5EF4-FFF2-40B4-BE49-F238E27FC236}">
                <a16:creationId xmlns:a16="http://schemas.microsoft.com/office/drawing/2014/main" id="{79C95DFA-DC4E-4658-87DF-37B40F51F4F1}"/>
              </a:ext>
            </a:extLst>
          </p:cNvPr>
          <p:cNvSpPr>
            <a:spLocks noGrp="1"/>
          </p:cNvSpPr>
          <p:nvPr>
            <p:ph type="pic" sz="quarter" idx="13" hasCustomPrompt="1"/>
          </p:nvPr>
        </p:nvSpPr>
        <p:spPr>
          <a:xfrm>
            <a:off x="7194414" y="0"/>
            <a:ext cx="4997586" cy="2282888"/>
          </a:xfrm>
          <a:prstGeom prst="rect">
            <a:avLst/>
          </a:prstGeom>
        </p:spPr>
        <p:txBody>
          <a:bodyPr rtlCol="0"/>
          <a:lstStyle>
            <a:lvl1pPr marL="0" indent="0" algn="ctr">
              <a:buNone/>
              <a:defRPr sz="2000"/>
            </a:lvl1pPr>
          </a:lstStyle>
          <a:p>
            <a:pPr rtl="0"/>
            <a:r>
              <a:rPr lang="it-IT" noProof="0"/>
              <a:t>Fare clic per aggiungere una foto</a:t>
            </a:r>
          </a:p>
        </p:txBody>
      </p:sp>
      <p:sp>
        <p:nvSpPr>
          <p:cNvPr id="54" name="Segnaposto immagine 51">
            <a:extLst>
              <a:ext uri="{FF2B5EF4-FFF2-40B4-BE49-F238E27FC236}">
                <a16:creationId xmlns:a16="http://schemas.microsoft.com/office/drawing/2014/main" id="{5EF5B274-E5A0-43C9-8A69-83629B0959B7}"/>
              </a:ext>
            </a:extLst>
          </p:cNvPr>
          <p:cNvSpPr>
            <a:spLocks noGrp="1"/>
          </p:cNvSpPr>
          <p:nvPr>
            <p:ph type="pic" sz="quarter" idx="14" hasCustomPrompt="1"/>
          </p:nvPr>
        </p:nvSpPr>
        <p:spPr>
          <a:xfrm>
            <a:off x="7191774" y="2286000"/>
            <a:ext cx="5000226" cy="2282888"/>
          </a:xfrm>
          <a:prstGeom prst="rect">
            <a:avLst/>
          </a:prstGeom>
        </p:spPr>
        <p:txBody>
          <a:bodyPr rtlCol="0"/>
          <a:lstStyle>
            <a:lvl1pPr marL="0" indent="0" algn="ctr">
              <a:buNone/>
              <a:defRPr sz="2000"/>
            </a:lvl1pPr>
          </a:lstStyle>
          <a:p>
            <a:pPr rtl="0"/>
            <a:r>
              <a:rPr lang="it-IT" noProof="0"/>
              <a:t>Fare clic per aggiungere una foto</a:t>
            </a:r>
          </a:p>
        </p:txBody>
      </p:sp>
      <p:sp>
        <p:nvSpPr>
          <p:cNvPr id="55" name="Segnaposto immagine 51">
            <a:extLst>
              <a:ext uri="{FF2B5EF4-FFF2-40B4-BE49-F238E27FC236}">
                <a16:creationId xmlns:a16="http://schemas.microsoft.com/office/drawing/2014/main" id="{4F741404-84C5-4B6D-A9DF-04368D8CE754}"/>
              </a:ext>
            </a:extLst>
          </p:cNvPr>
          <p:cNvSpPr>
            <a:spLocks noGrp="1"/>
          </p:cNvSpPr>
          <p:nvPr>
            <p:ph type="pic" sz="quarter" idx="15" hasCustomPrompt="1"/>
          </p:nvPr>
        </p:nvSpPr>
        <p:spPr>
          <a:xfrm>
            <a:off x="7190232" y="4572000"/>
            <a:ext cx="5001768" cy="2286000"/>
          </a:xfrm>
          <a:prstGeom prst="rect">
            <a:avLst/>
          </a:prstGeom>
        </p:spPr>
        <p:txBody>
          <a:bodyPr rtlCol="0"/>
          <a:lstStyle>
            <a:lvl1pPr marL="0" indent="0" algn="ctr">
              <a:buNone/>
              <a:defRPr sz="2000"/>
            </a:lvl1pPr>
          </a:lstStyle>
          <a:p>
            <a:pPr rtl="0"/>
            <a:r>
              <a:rPr lang="it-IT" noProof="0"/>
              <a:t>Fare clic per aggiungere una foto</a:t>
            </a:r>
          </a:p>
        </p:txBody>
      </p:sp>
      <p:grpSp>
        <p:nvGrpSpPr>
          <p:cNvPr id="10" name="Gruppo 9">
            <a:extLst>
              <a:ext uri="{FF2B5EF4-FFF2-40B4-BE49-F238E27FC236}">
                <a16:creationId xmlns:a16="http://schemas.microsoft.com/office/drawing/2014/main" id="{A02F5DF9-7A8B-4537-A6A0-2E18DDAEBE1C}"/>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11" name="Connettore diritto 10">
              <a:extLst>
                <a:ext uri="{FF2B5EF4-FFF2-40B4-BE49-F238E27FC236}">
                  <a16:creationId xmlns:a16="http://schemas.microsoft.com/office/drawing/2014/main" id="{C7B4CDB4-E22F-44F9-88B7-1F387514E496}"/>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C5E9F74E-6897-4904-82FB-61A6D96C967D}"/>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0A81A9C5-9E3B-4C65-AB4D-F2303D1D4486}"/>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DCCEAD54-0ADC-4090-99E7-D1691F787A5A}"/>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96BE792-DC81-4EA8-ABFD-F41E49E988AC}"/>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968594AF-C50A-416B-9238-1BFEA44A71A0}"/>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ABB7432C-3B26-434E-96F1-3CA88C2C1428}"/>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ECF2307A-A723-481D-A679-099426CBF66B}"/>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C713702D-25EA-454E-80F1-45BB74D4CC94}"/>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7450B88E-997E-4F65-82F8-9D47ECBC796B}"/>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875EAEE1-D5B7-4F67-A50A-D616B864B825}"/>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0E1ABFCA-E35A-4D14-8F29-A5ADABFB908B}"/>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CC809049-7B8F-4F96-BA1C-46C0BAA4A475}"/>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90330093-E758-4906-A2FC-F18D60D8AF3E}"/>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2CEC1A30-03E9-4C4D-8340-9B9E6E8CEA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E4CE662E-0BD8-48D5-AFAE-CDCF90AD56A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CA2192D8-661B-4B8B-A3CD-FA227DD796D7}"/>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FD76DFA6-E8E2-4E7C-88C0-2305E398AC46}"/>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89E1A15B-0E79-4E7D-AEB2-4CC45B533F20}"/>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23B1CB8C-2288-41EE-8AAB-B66AFF7085E5}"/>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D5AA269E-0C97-43AC-B914-ACE0CEBFDE12}"/>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D4D09D19-B613-4AF2-ABF3-0FFEC7F7EBFF}"/>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3C0ED42-E6BC-4162-9554-D604DD6D6B0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3C20673F-4A5C-4719-9B9C-171763FDA82E}"/>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F253314C-8CCD-4CF3-9C37-B580A4AED2C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3D7A90F7-C2FA-4AA1-B434-510EAA4E1294}"/>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24B0EC38-EAFB-43C1-87E3-FE67E72292D7}"/>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40854AE5-9E53-4202-A081-4736689EBC11}"/>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9B5673B7-A170-46D3-B5E1-D79F3374A71A}"/>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9" name="Segnaposto piè di pagina 4">
            <a:extLst>
              <a:ext uri="{FF2B5EF4-FFF2-40B4-BE49-F238E27FC236}">
                <a16:creationId xmlns:a16="http://schemas.microsoft.com/office/drawing/2014/main" id="{9C730C22-6E95-40BE-A708-FA2A25DD2FD3}"/>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bg1"/>
                </a:solidFill>
              </a:defRPr>
            </a:lvl1pPr>
          </a:lstStyle>
          <a:p>
            <a:pPr rtl="0"/>
            <a:r>
              <a:rPr lang="it-IT" noProof="0"/>
              <a:t>TITOLO PRESENTAZIONE</a:t>
            </a:r>
          </a:p>
        </p:txBody>
      </p:sp>
      <p:sp>
        <p:nvSpPr>
          <p:cNvPr id="50" name="Segnaposto numero diapositiva 5">
            <a:extLst>
              <a:ext uri="{FF2B5EF4-FFF2-40B4-BE49-F238E27FC236}">
                <a16:creationId xmlns:a16="http://schemas.microsoft.com/office/drawing/2014/main" id="{BFC463F0-AD39-4A7E-A5BF-1D7436900B7F}"/>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bg1"/>
                </a:solidFill>
                <a:effectLst>
                  <a:outerShdw blurRad="50800" dist="38100" dir="2700000" algn="tl" rotWithShape="0">
                    <a:prstClr val="black">
                      <a:alpha val="40000"/>
                    </a:prstClr>
                  </a:outerShdw>
                </a:effectLst>
              </a:defRPr>
            </a:lvl1pPr>
          </a:lstStyle>
          <a:p>
            <a:pPr rtl="0"/>
            <a:fld id="{11A71338-8BA2-4C79-A6C5-5A8E30081D0C}" type="slidenum">
              <a:rPr lang="it-IT" noProof="0" smtClean="0"/>
              <a:pPr/>
              <a:t>‹N›</a:t>
            </a:fld>
            <a:endParaRPr lang="it-IT" noProof="0"/>
          </a:p>
        </p:txBody>
      </p:sp>
    </p:spTree>
    <p:extLst>
      <p:ext uri="{BB962C8B-B14F-4D97-AF65-F5344CB8AC3E}">
        <p14:creationId xmlns:p14="http://schemas.microsoft.com/office/powerpoint/2010/main" val="3393511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mula di chiusura">
    <p:spTree>
      <p:nvGrpSpPr>
        <p:cNvPr id="1" name=""/>
        <p:cNvGrpSpPr/>
        <p:nvPr/>
      </p:nvGrpSpPr>
      <p:grpSpPr>
        <a:xfrm>
          <a:off x="0" y="0"/>
          <a:ext cx="0" cy="0"/>
          <a:chOff x="0" y="0"/>
          <a:chExt cx="0" cy="0"/>
        </a:xfrm>
      </p:grpSpPr>
      <p:sp useBgFill="1">
        <p:nvSpPr>
          <p:cNvPr id="51" name="Rettangolo 50">
            <a:extLst>
              <a:ext uri="{FF2B5EF4-FFF2-40B4-BE49-F238E27FC236}">
                <a16:creationId xmlns:a16="http://schemas.microsoft.com/office/drawing/2014/main" id="{4987528D-293D-419F-B6B1-A104443B2F8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52" name="Rettangolo 51">
            <a:extLst>
              <a:ext uri="{FF2B5EF4-FFF2-40B4-BE49-F238E27FC236}">
                <a16:creationId xmlns:a16="http://schemas.microsoft.com/office/drawing/2014/main" id="{AA467263-FC60-4269-BE10-A00F3AE96AB9}"/>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53" name="Triangolo rettangolo 52">
            <a:extLst>
              <a:ext uri="{FF2B5EF4-FFF2-40B4-BE49-F238E27FC236}">
                <a16:creationId xmlns:a16="http://schemas.microsoft.com/office/drawing/2014/main" id="{0A2143FD-5B7E-4844-9056-07C72D17C935}"/>
              </a:ext>
              <a:ext uri="{C183D7F6-B498-43B3-948B-1728B52AA6E4}">
                <adec:decorative xmlns:adec="http://schemas.microsoft.com/office/drawing/2017/decorative" val="1"/>
              </a:ext>
            </a:extLst>
          </p:cNvPr>
          <p:cNvSpPr/>
          <p:nvPr userDrawn="1"/>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4" name="Diagramma di flusso: Documento 53">
            <a:extLst>
              <a:ext uri="{FF2B5EF4-FFF2-40B4-BE49-F238E27FC236}">
                <a16:creationId xmlns:a16="http://schemas.microsoft.com/office/drawing/2014/main" id="{FD193356-2BA7-4BBE-A881-735188BBDB3F}"/>
              </a:ext>
              <a:ext uri="{C183D7F6-B498-43B3-948B-1728B52AA6E4}">
                <adec:decorative xmlns:adec="http://schemas.microsoft.com/office/drawing/2017/decorative" val="1"/>
              </a:ext>
            </a:extLst>
          </p:cNvPr>
          <p:cNvSpPr/>
          <p:nvPr userDrawn="1"/>
        </p:nvSpPr>
        <p:spPr>
          <a:xfrm rot="5400000">
            <a:off x="7455724" y="2105114"/>
            <a:ext cx="6858000" cy="2647778"/>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grpSp>
        <p:nvGrpSpPr>
          <p:cNvPr id="55" name="Gruppo 54">
            <a:extLst>
              <a:ext uri="{FF2B5EF4-FFF2-40B4-BE49-F238E27FC236}">
                <a16:creationId xmlns:a16="http://schemas.microsoft.com/office/drawing/2014/main" id="{BABB6A4E-AAF5-46BC-AF70-EFB826898F06}"/>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56" name="Connettore diritto 55">
              <a:extLst>
                <a:ext uri="{FF2B5EF4-FFF2-40B4-BE49-F238E27FC236}">
                  <a16:creationId xmlns:a16="http://schemas.microsoft.com/office/drawing/2014/main"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Connettore diritto 76">
              <a:extLst>
                <a:ext uri="{FF2B5EF4-FFF2-40B4-BE49-F238E27FC236}">
                  <a16:creationId xmlns:a16="http://schemas.microsoft.com/office/drawing/2014/main"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Connettore diritto 78">
              <a:extLst>
                <a:ext uri="{FF2B5EF4-FFF2-40B4-BE49-F238E27FC236}">
                  <a16:creationId xmlns:a16="http://schemas.microsoft.com/office/drawing/2014/main"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Connettore diritto 80">
              <a:extLst>
                <a:ext uri="{FF2B5EF4-FFF2-40B4-BE49-F238E27FC236}">
                  <a16:creationId xmlns:a16="http://schemas.microsoft.com/office/drawing/2014/main"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Connettore diritto 81">
              <a:extLst>
                <a:ext uri="{FF2B5EF4-FFF2-40B4-BE49-F238E27FC236}">
                  <a16:creationId xmlns:a16="http://schemas.microsoft.com/office/drawing/2014/main"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Connettore diritto 83">
              <a:extLst>
                <a:ext uri="{FF2B5EF4-FFF2-40B4-BE49-F238E27FC236}">
                  <a16:creationId xmlns:a16="http://schemas.microsoft.com/office/drawing/2014/main"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38B22350-AB76-4020-9872-4E63DFBF96A3}"/>
              </a:ext>
            </a:extLst>
          </p:cNvPr>
          <p:cNvSpPr>
            <a:spLocks noGrp="1"/>
          </p:cNvSpPr>
          <p:nvPr>
            <p:ph type="title" hasCustomPrompt="1"/>
          </p:nvPr>
        </p:nvSpPr>
        <p:spPr>
          <a:xfrm>
            <a:off x="444604" y="689389"/>
            <a:ext cx="5465225" cy="2637455"/>
          </a:xfrm>
          <a:prstGeom prst="rect">
            <a:avLst/>
          </a:prstGeom>
        </p:spPr>
        <p:txBody>
          <a:bodyPr rtlCol="0" anchor="b"/>
          <a:lstStyle>
            <a:lvl1pPr>
              <a:defRPr>
                <a:solidFill>
                  <a:schemeClr val="tx2"/>
                </a:solidFill>
              </a:defRPr>
            </a:lvl1pPr>
          </a:lstStyle>
          <a:p>
            <a:pPr rtl="0"/>
            <a:r>
              <a:rPr lang="it-IT" noProof="0"/>
              <a:t>Fare clic per inserire il titolo</a:t>
            </a:r>
          </a:p>
        </p:txBody>
      </p:sp>
      <p:sp>
        <p:nvSpPr>
          <p:cNvPr id="86" name="Sottotitolo 2">
            <a:extLst>
              <a:ext uri="{FF2B5EF4-FFF2-40B4-BE49-F238E27FC236}">
                <a16:creationId xmlns:a16="http://schemas.microsoft.com/office/drawing/2014/main" id="{89A872D6-4D76-4CD1-9873-C29D72DFD68D}"/>
              </a:ext>
            </a:extLst>
          </p:cNvPr>
          <p:cNvSpPr>
            <a:spLocks noGrp="1"/>
          </p:cNvSpPr>
          <p:nvPr>
            <p:ph type="subTitle" idx="1"/>
          </p:nvPr>
        </p:nvSpPr>
        <p:spPr>
          <a:xfrm>
            <a:off x="453142" y="3602038"/>
            <a:ext cx="5414255" cy="1560594"/>
          </a:xfrm>
          <a:prstGeom prst="rect">
            <a:avLst/>
          </a:prstGeom>
        </p:spPr>
        <p:txBody>
          <a:bodyPr rtlCol="0"/>
          <a:lstStyle>
            <a:lvl1pPr marL="0" indent="0">
              <a:lnSpc>
                <a:spcPct val="100000"/>
              </a:lnSpc>
              <a:buNone/>
              <a:defRPr sz="1800">
                <a:solidFill>
                  <a:schemeClr val="tx2"/>
                </a:solidFill>
              </a:defRPr>
            </a:lvl1pPr>
          </a:lstStyle>
          <a:p>
            <a:pPr algn="l" rtl="0">
              <a:lnSpc>
                <a:spcPct val="110000"/>
              </a:lnSpc>
            </a:pPr>
            <a:r>
              <a:rPr lang="it-IT" noProof="0">
                <a:solidFill>
                  <a:schemeClr val="tx2">
                    <a:alpha val="80000"/>
                  </a:schemeClr>
                </a:solidFill>
              </a:rPr>
              <a:t>Fare clic per modificare lo stile del sottotitolo dello schema</a:t>
            </a:r>
          </a:p>
        </p:txBody>
      </p:sp>
      <p:sp>
        <p:nvSpPr>
          <p:cNvPr id="91" name="Segnaposto data 3">
            <a:extLst>
              <a:ext uri="{FF2B5EF4-FFF2-40B4-BE49-F238E27FC236}">
                <a16:creationId xmlns:a16="http://schemas.microsoft.com/office/drawing/2014/main" id="{4986AE78-551F-477B-AF47-E26167A61C65}"/>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it-IT" noProof="0"/>
              <a:t>02/02/20XX</a:t>
            </a:r>
          </a:p>
        </p:txBody>
      </p:sp>
      <p:sp>
        <p:nvSpPr>
          <p:cNvPr id="47" name="Segnaposto immagine 4">
            <a:extLst>
              <a:ext uri="{FF2B5EF4-FFF2-40B4-BE49-F238E27FC236}">
                <a16:creationId xmlns:a16="http://schemas.microsoft.com/office/drawing/2014/main" id="{5C9DFB21-140A-4BCA-8D67-8581312FE9D8}"/>
              </a:ext>
            </a:extLst>
          </p:cNvPr>
          <p:cNvSpPr>
            <a:spLocks noGrp="1"/>
          </p:cNvSpPr>
          <p:nvPr>
            <p:ph type="pic" sz="quarter" idx="15" hasCustomPrompt="1"/>
          </p:nvPr>
        </p:nvSpPr>
        <p:spPr>
          <a:xfrm>
            <a:off x="5996630" y="443884"/>
            <a:ext cx="5909831" cy="5879389"/>
          </a:xfrm>
          <a:prstGeom prst="ellipse">
            <a:avLst/>
          </a:prstGeom>
        </p:spPr>
        <p:txBody>
          <a:bodyPr rtlCol="0" anchor="ctr"/>
          <a:lstStyle>
            <a:lvl1pPr marL="0" indent="0" algn="ctr">
              <a:buNone/>
              <a:defRPr sz="2000">
                <a:solidFill>
                  <a:schemeClr val="tx1"/>
                </a:solidFill>
              </a:defRPr>
            </a:lvl1pPr>
          </a:lstStyle>
          <a:p>
            <a:pPr rtl="0"/>
            <a:r>
              <a:rPr lang="it-IT" noProof="0"/>
              <a:t>Fare clic per aggiungere una foto</a:t>
            </a:r>
          </a:p>
        </p:txBody>
      </p:sp>
      <p:sp>
        <p:nvSpPr>
          <p:cNvPr id="92" name="Segnaposto piè di pagina 4">
            <a:extLst>
              <a:ext uri="{FF2B5EF4-FFF2-40B4-BE49-F238E27FC236}">
                <a16:creationId xmlns:a16="http://schemas.microsoft.com/office/drawing/2014/main" id="{19C3F2E1-5471-4835-8A24-5F00674FDEFA}"/>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it-IT" noProof="0"/>
              <a:t>TITOLO PRESENTAZIONE</a:t>
            </a:r>
          </a:p>
        </p:txBody>
      </p:sp>
      <p:sp>
        <p:nvSpPr>
          <p:cNvPr id="93" name="Segnaposto numero diapositiva 5">
            <a:extLst>
              <a:ext uri="{FF2B5EF4-FFF2-40B4-BE49-F238E27FC236}">
                <a16:creationId xmlns:a16="http://schemas.microsoft.com/office/drawing/2014/main" id="{24B165E2-B012-4272-BBB2-66D70B29AEDC}"/>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it-IT" noProof="0" smtClean="0"/>
              <a:pPr/>
              <a:t>‹N›</a:t>
            </a:fld>
            <a:endParaRPr lang="it-IT" noProof="0"/>
          </a:p>
        </p:txBody>
      </p:sp>
    </p:spTree>
    <p:extLst>
      <p:ext uri="{BB962C8B-B14F-4D97-AF65-F5344CB8AC3E}">
        <p14:creationId xmlns:p14="http://schemas.microsoft.com/office/powerpoint/2010/main" val="161006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2" name="Rettangolo 1">
            <a:extLst>
              <a:ext uri="{FF2B5EF4-FFF2-40B4-BE49-F238E27FC236}">
                <a16:creationId xmlns:a16="http://schemas.microsoft.com/office/drawing/2014/main" id="{0F25F0BC-3414-4A4E-82FD-7DE1761A554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3" name="Rettangolo 2">
            <a:extLst>
              <a:ext uri="{FF2B5EF4-FFF2-40B4-BE49-F238E27FC236}">
                <a16:creationId xmlns:a16="http://schemas.microsoft.com/office/drawing/2014/main" id="{5136E80E-F44A-4A08-AD5C-C4E6E83A717C}"/>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4" name="Forma libera: Forma 3">
            <a:extLst>
              <a:ext uri="{FF2B5EF4-FFF2-40B4-BE49-F238E27FC236}">
                <a16:creationId xmlns:a16="http://schemas.microsoft.com/office/drawing/2014/main" id="{C4F02106-B95B-4137-ABA0-DE89F9345654}"/>
              </a:ext>
              <a:ext uri="{C183D7F6-B498-43B3-948B-1728B52AA6E4}">
                <adec:decorative xmlns:adec="http://schemas.microsoft.com/office/drawing/2017/decorative" val="1"/>
              </a:ext>
            </a:extLst>
          </p:cNvPr>
          <p:cNvSpPr/>
          <p:nvPr userDrawn="1"/>
        </p:nvSpPr>
        <p:spPr>
          <a:xfrm rot="10800000">
            <a:off x="3107" y="-6055"/>
            <a:ext cx="12185786"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noProof="0">
              <a:solidFill>
                <a:schemeClr val="bg1"/>
              </a:solidFill>
            </a:endParaRPr>
          </a:p>
        </p:txBody>
      </p:sp>
      <p:sp>
        <p:nvSpPr>
          <p:cNvPr id="5" name="Triangolo rettangolo 4">
            <a:extLst>
              <a:ext uri="{FF2B5EF4-FFF2-40B4-BE49-F238E27FC236}">
                <a16:creationId xmlns:a16="http://schemas.microsoft.com/office/drawing/2014/main" id="{86F50E1B-B981-4FF3-B7D0-ED31A0707BAE}"/>
              </a:ext>
              <a:ext uri="{C183D7F6-B498-43B3-948B-1728B52AA6E4}">
                <adec:decorative xmlns:adec="http://schemas.microsoft.com/office/drawing/2017/decorative" val="1"/>
              </a:ext>
            </a:extLst>
          </p:cNvPr>
          <p:cNvSpPr/>
          <p:nvPr userDrawn="1"/>
        </p:nvSpPr>
        <p:spPr>
          <a:xfrm rot="13500000">
            <a:off x="-266903" y="3535448"/>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 name="Forma libera: Forma 5">
            <a:extLst>
              <a:ext uri="{FF2B5EF4-FFF2-40B4-BE49-F238E27FC236}">
                <a16:creationId xmlns:a16="http://schemas.microsoft.com/office/drawing/2014/main" id="{0AE35541-C201-4A8C-8E97-2CF46579AF03}"/>
              </a:ext>
              <a:ext uri="{C183D7F6-B498-43B3-948B-1728B52AA6E4}">
                <adec:decorative xmlns:adec="http://schemas.microsoft.com/office/drawing/2017/decorative" val="1"/>
              </a:ext>
            </a:extLst>
          </p:cNvPr>
          <p:cNvSpPr/>
          <p:nvPr userDrawn="1"/>
        </p:nvSpPr>
        <p:spPr>
          <a:xfrm>
            <a:off x="36273" y="5198354"/>
            <a:ext cx="2602925"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tx1"/>
              </a:solidFill>
            </a:endParaRPr>
          </a:p>
        </p:txBody>
      </p:sp>
      <p:grpSp>
        <p:nvGrpSpPr>
          <p:cNvPr id="7" name="Gruppo 6">
            <a:extLst>
              <a:ext uri="{FF2B5EF4-FFF2-40B4-BE49-F238E27FC236}">
                <a16:creationId xmlns:a16="http://schemas.microsoft.com/office/drawing/2014/main" id="{2D77D8A9-52A9-426B-A7FA-8F0D57A03862}"/>
              </a:ext>
              <a:ext uri="{C183D7F6-B498-43B3-948B-1728B52AA6E4}">
                <adec:decorative xmlns:adec="http://schemas.microsoft.com/office/drawing/2017/decorative" val="1"/>
              </a:ext>
            </a:extLst>
          </p:cNvPr>
          <p:cNvGrpSpPr/>
          <p:nvPr userDrawn="1"/>
        </p:nvGrpSpPr>
        <p:grpSpPr>
          <a:xfrm>
            <a:off x="0" y="0"/>
            <a:ext cx="12214827" cy="6858000"/>
            <a:chOff x="-6214" y="-1"/>
            <a:chExt cx="12214827" cy="6858000"/>
          </a:xfrm>
        </p:grpSpPr>
        <p:cxnSp>
          <p:nvCxnSpPr>
            <p:cNvPr id="8" name="Connettore diritto 7">
              <a:extLst>
                <a:ext uri="{FF2B5EF4-FFF2-40B4-BE49-F238E27FC236}">
                  <a16:creationId xmlns:a16="http://schemas.microsoft.com/office/drawing/2014/main"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Titolo 1">
            <a:extLst>
              <a:ext uri="{FF2B5EF4-FFF2-40B4-BE49-F238E27FC236}">
                <a16:creationId xmlns:a16="http://schemas.microsoft.com/office/drawing/2014/main" id="{5DF337DA-C179-4649-9021-51ECBB849B65}"/>
              </a:ext>
            </a:extLst>
          </p:cNvPr>
          <p:cNvSpPr>
            <a:spLocks noGrp="1"/>
          </p:cNvSpPr>
          <p:nvPr>
            <p:ph type="title"/>
          </p:nvPr>
        </p:nvSpPr>
        <p:spPr>
          <a:xfrm>
            <a:off x="457200" y="3520914"/>
            <a:ext cx="5552414" cy="2727486"/>
          </a:xfrm>
          <a:prstGeom prst="rect">
            <a:avLst/>
          </a:prstGeom>
        </p:spPr>
        <p:txBody>
          <a:bodyPr rtlCol="0" anchor="t">
            <a:normAutofit/>
          </a:bodyPr>
          <a:lstStyle>
            <a:lvl1pPr>
              <a:defRPr>
                <a:solidFill>
                  <a:schemeClr val="tx2"/>
                </a:solidFill>
              </a:defRPr>
            </a:lvl1pPr>
          </a:lstStyle>
          <a:p>
            <a:pPr rtl="0">
              <a:lnSpc>
                <a:spcPct val="110000"/>
              </a:lnSpc>
            </a:pPr>
            <a:r>
              <a:rPr lang="it-IT" noProof="0">
                <a:solidFill>
                  <a:schemeClr val="tx2"/>
                </a:solidFill>
                <a:cs typeface="Posterama" panose="020B0504020200020000" pitchFamily="34" charset="0"/>
              </a:rPr>
              <a:t>Fare clic per modificare lo stile del titolo dello schema</a:t>
            </a:r>
          </a:p>
        </p:txBody>
      </p:sp>
      <p:sp>
        <p:nvSpPr>
          <p:cNvPr id="50" name="Segnaposto immagine 44">
            <a:extLst>
              <a:ext uri="{FF2B5EF4-FFF2-40B4-BE49-F238E27FC236}">
                <a16:creationId xmlns:a16="http://schemas.microsoft.com/office/drawing/2014/main" id="{CDAEDC08-93B5-4CC2-A77F-91F47AD1D735}"/>
              </a:ext>
            </a:extLst>
          </p:cNvPr>
          <p:cNvSpPr>
            <a:spLocks noGrp="1"/>
          </p:cNvSpPr>
          <p:nvPr>
            <p:ph type="pic" sz="quarter" idx="13" hasCustomPrompt="1"/>
          </p:nvPr>
        </p:nvSpPr>
        <p:spPr>
          <a:xfrm>
            <a:off x="190500" y="195263"/>
            <a:ext cx="5837238" cy="2960687"/>
          </a:xfrm>
          <a:prstGeom prst="rect">
            <a:avLst/>
          </a:prstGeom>
        </p:spPr>
        <p:txBody>
          <a:bodyPr rtlCol="0"/>
          <a:lstStyle>
            <a:lvl1pPr marL="0" indent="0" algn="ctr">
              <a:buNone/>
              <a:defRPr>
                <a:solidFill>
                  <a:schemeClr val="tx2"/>
                </a:solidFill>
              </a:defRPr>
            </a:lvl1pPr>
          </a:lstStyle>
          <a:p>
            <a:pPr rtl="0"/>
            <a:r>
              <a:rPr lang="it-IT" noProof="0"/>
              <a:t>Inserisci una foto qui</a:t>
            </a:r>
          </a:p>
        </p:txBody>
      </p:sp>
      <p:sp>
        <p:nvSpPr>
          <p:cNvPr id="51" name="Segnaposto immagine 48">
            <a:extLst>
              <a:ext uri="{FF2B5EF4-FFF2-40B4-BE49-F238E27FC236}">
                <a16:creationId xmlns:a16="http://schemas.microsoft.com/office/drawing/2014/main" id="{C34DF4FD-6356-4CA5-9E6F-749666E2D43A}"/>
              </a:ext>
            </a:extLst>
          </p:cNvPr>
          <p:cNvSpPr>
            <a:spLocks noGrp="1"/>
          </p:cNvSpPr>
          <p:nvPr>
            <p:ph type="pic" sz="quarter" idx="14" hasCustomPrompt="1"/>
          </p:nvPr>
        </p:nvSpPr>
        <p:spPr>
          <a:xfrm>
            <a:off x="6164265" y="184840"/>
            <a:ext cx="5841996" cy="2987199"/>
          </a:xfrm>
          <a:prstGeom prst="rect">
            <a:avLst/>
          </a:prstGeom>
        </p:spPr>
        <p:txBody>
          <a:bodyPr rtlCol="0"/>
          <a:lstStyle>
            <a:lvl1pPr marL="0" indent="0" algn="ctr">
              <a:buNone/>
              <a:defRPr>
                <a:solidFill>
                  <a:schemeClr val="tx2"/>
                </a:solidFill>
              </a:defRPr>
            </a:lvl1pPr>
          </a:lstStyle>
          <a:p>
            <a:pPr rtl="0"/>
            <a:r>
              <a:rPr lang="it-IT" noProof="0"/>
              <a:t>Inserire una foto qui</a:t>
            </a:r>
          </a:p>
        </p:txBody>
      </p:sp>
      <p:sp>
        <p:nvSpPr>
          <p:cNvPr id="39" name="Segnaposto contenuto 38">
            <a:extLst>
              <a:ext uri="{FF2B5EF4-FFF2-40B4-BE49-F238E27FC236}">
                <a16:creationId xmlns:a16="http://schemas.microsoft.com/office/drawing/2014/main" id="{9C696AEE-49AB-4D07-90D6-AD1902517231}"/>
              </a:ext>
            </a:extLst>
          </p:cNvPr>
          <p:cNvSpPr>
            <a:spLocks noGrp="1"/>
          </p:cNvSpPr>
          <p:nvPr>
            <p:ph sz="quarter" idx="15" hasCustomPrompt="1"/>
          </p:nvPr>
        </p:nvSpPr>
        <p:spPr>
          <a:xfrm>
            <a:off x="6189663" y="3525611"/>
            <a:ext cx="5816600" cy="2720975"/>
          </a:xfrm>
          <a:prstGeom prst="rect">
            <a:avLst/>
          </a:prstGeom>
        </p:spPr>
        <p:txBody>
          <a:bodyPr rtlCol="0"/>
          <a:lstStyle>
            <a:lvl1pPr marL="0" indent="0">
              <a:buNone/>
              <a:defRPr sz="2400">
                <a:solidFill>
                  <a:schemeClr val="tx2"/>
                </a:solidFill>
              </a:defRPr>
            </a:lvl1pPr>
            <a:lvl2pPr marL="0" indent="0">
              <a:buNone/>
              <a:defRPr sz="2400">
                <a:solidFill>
                  <a:schemeClr val="tx2"/>
                </a:solidFill>
              </a:defRPr>
            </a:lvl2pPr>
            <a:lvl3pPr marL="0" indent="0">
              <a:buNone/>
              <a:defRPr sz="2400">
                <a:solidFill>
                  <a:schemeClr val="tx2"/>
                </a:solidFill>
              </a:defRPr>
            </a:lvl3pPr>
            <a:lvl4pPr marL="0" indent="0">
              <a:buNone/>
              <a:defRPr sz="2400">
                <a:solidFill>
                  <a:schemeClr val="tx2"/>
                </a:solidFill>
              </a:defRPr>
            </a:lvl4pPr>
            <a:lvl5pPr marL="0" indent="0">
              <a:buNone/>
              <a:defRPr sz="2400">
                <a:solidFill>
                  <a:schemeClr val="tx2"/>
                </a:solidFill>
              </a:defRPr>
            </a:lvl5pPr>
          </a:lstStyle>
          <a:p>
            <a:pPr lvl="0" rtl="0"/>
            <a:r>
              <a:rPr lang="it-IT" noProof="0"/>
              <a:t>Fare clic per inserire il testo</a:t>
            </a:r>
          </a:p>
        </p:txBody>
      </p:sp>
      <p:sp>
        <p:nvSpPr>
          <p:cNvPr id="52" name="Segnaposto data 3">
            <a:extLst>
              <a:ext uri="{FF2B5EF4-FFF2-40B4-BE49-F238E27FC236}">
                <a16:creationId xmlns:a16="http://schemas.microsoft.com/office/drawing/2014/main" id="{CEABCB88-BA9F-47D3-A787-DF88895F2557}"/>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it-IT" noProof="0"/>
              <a:t>02/02/20XX</a:t>
            </a:r>
          </a:p>
        </p:txBody>
      </p:sp>
      <p:sp>
        <p:nvSpPr>
          <p:cNvPr id="53" name="Segnaposto piè di pagina 4">
            <a:extLst>
              <a:ext uri="{FF2B5EF4-FFF2-40B4-BE49-F238E27FC236}">
                <a16:creationId xmlns:a16="http://schemas.microsoft.com/office/drawing/2014/main" id="{6244155B-5D28-4D19-90C2-1FBB57AA8E80}"/>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it-IT" noProof="0"/>
              <a:t>TITOLO PRESENTAZIONE</a:t>
            </a:r>
          </a:p>
        </p:txBody>
      </p:sp>
      <p:sp>
        <p:nvSpPr>
          <p:cNvPr id="54" name="Segnaposto numero diapositiva 5">
            <a:extLst>
              <a:ext uri="{FF2B5EF4-FFF2-40B4-BE49-F238E27FC236}">
                <a16:creationId xmlns:a16="http://schemas.microsoft.com/office/drawing/2014/main" id="{E2F1D5A7-A160-4678-8595-C5E217295F85}"/>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it-IT" noProof="0" smtClean="0"/>
              <a:pPr/>
              <a:t>‹N›</a:t>
            </a:fld>
            <a:endParaRPr lang="it-IT" noProof="0"/>
          </a:p>
        </p:txBody>
      </p:sp>
    </p:spTree>
    <p:extLst>
      <p:ext uri="{BB962C8B-B14F-4D97-AF65-F5344CB8AC3E}">
        <p14:creationId xmlns:p14="http://schemas.microsoft.com/office/powerpoint/2010/main" val="173882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zione">
    <p:spTree>
      <p:nvGrpSpPr>
        <p:cNvPr id="1" name=""/>
        <p:cNvGrpSpPr/>
        <p:nvPr/>
      </p:nvGrpSpPr>
      <p:grpSpPr>
        <a:xfrm>
          <a:off x="0" y="0"/>
          <a:ext cx="0" cy="0"/>
          <a:chOff x="0" y="0"/>
          <a:chExt cx="0" cy="0"/>
        </a:xfrm>
      </p:grpSpPr>
      <p:sp useBgFill="1">
        <p:nvSpPr>
          <p:cNvPr id="2" name="Rettangolo 1">
            <a:extLst>
              <a:ext uri="{FF2B5EF4-FFF2-40B4-BE49-F238E27FC236}">
                <a16:creationId xmlns:a16="http://schemas.microsoft.com/office/drawing/2014/main" id="{88878880-76F2-45B5-916B-36E7EE2B1CFF}"/>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3" name="Rettangolo 2">
            <a:extLst>
              <a:ext uri="{FF2B5EF4-FFF2-40B4-BE49-F238E27FC236}">
                <a16:creationId xmlns:a16="http://schemas.microsoft.com/office/drawing/2014/main" id="{1B75C3C8-6E32-4269-9316-DC942E00A4E2}"/>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4" name="Triangolo rettangolo 3">
            <a:extLst>
              <a:ext uri="{FF2B5EF4-FFF2-40B4-BE49-F238E27FC236}">
                <a16:creationId xmlns:a16="http://schemas.microsoft.com/office/drawing/2014/main" id="{247C2144-3704-461F-AEA4-5AD7F2A4BA9E}"/>
              </a:ext>
              <a:ext uri="{C183D7F6-B498-43B3-948B-1728B52AA6E4}">
                <adec:decorative xmlns:adec="http://schemas.microsoft.com/office/drawing/2017/decorative" val="1"/>
              </a:ext>
            </a:extLst>
          </p:cNvPr>
          <p:cNvSpPr/>
          <p:nvPr userDrawn="1"/>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Diagramma di flusso: Documento 4">
            <a:extLst>
              <a:ext uri="{FF2B5EF4-FFF2-40B4-BE49-F238E27FC236}">
                <a16:creationId xmlns:a16="http://schemas.microsoft.com/office/drawing/2014/main" id="{5C2F4A0D-E022-45C1-A4F2-BDD40ECBB273}"/>
              </a:ext>
              <a:ext uri="{C183D7F6-B498-43B3-948B-1728B52AA6E4}">
                <adec:decorative xmlns:adec="http://schemas.microsoft.com/office/drawing/2017/decorative" val="1"/>
              </a:ext>
            </a:extLst>
          </p:cNvPr>
          <p:cNvSpPr/>
          <p:nvPr userDrawn="1"/>
        </p:nvSpPr>
        <p:spPr>
          <a:xfrm rot="5400000">
            <a:off x="7455724" y="2105114"/>
            <a:ext cx="6858000" cy="2647778"/>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tx1"/>
              </a:solidFill>
            </a:endParaRPr>
          </a:p>
        </p:txBody>
      </p:sp>
      <p:grpSp>
        <p:nvGrpSpPr>
          <p:cNvPr id="6" name="Gruppo 5">
            <a:extLst>
              <a:ext uri="{FF2B5EF4-FFF2-40B4-BE49-F238E27FC236}">
                <a16:creationId xmlns:a16="http://schemas.microsoft.com/office/drawing/2014/main" id="{3B95DAD1-C9F8-42EA-938C-AD799D0D1D1F}"/>
              </a:ext>
              <a:ext uri="{C183D7F6-B498-43B3-948B-1728B52AA6E4}">
                <adec:decorative xmlns:adec="http://schemas.microsoft.com/office/drawing/2017/decorative" val="1"/>
              </a:ext>
            </a:extLst>
          </p:cNvPr>
          <p:cNvGrpSpPr/>
          <p:nvPr userDrawn="1"/>
        </p:nvGrpSpPr>
        <p:grpSpPr>
          <a:xfrm>
            <a:off x="0" y="0"/>
            <a:ext cx="12214827" cy="6858000"/>
            <a:chOff x="-6214" y="-1"/>
            <a:chExt cx="12214827" cy="6858000"/>
          </a:xfrm>
        </p:grpSpPr>
        <p:cxnSp>
          <p:nvCxnSpPr>
            <p:cNvPr id="7" name="Connettore diritto 6">
              <a:extLst>
                <a:ext uri="{FF2B5EF4-FFF2-40B4-BE49-F238E27FC236}">
                  <a16:creationId xmlns:a16="http://schemas.microsoft.com/office/drawing/2014/main"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Titolo 1">
            <a:extLst>
              <a:ext uri="{FF2B5EF4-FFF2-40B4-BE49-F238E27FC236}">
                <a16:creationId xmlns:a16="http://schemas.microsoft.com/office/drawing/2014/main" id="{EBBBF2BB-36BE-45E7-A35B-260E76E7D477}"/>
              </a:ext>
            </a:extLst>
          </p:cNvPr>
          <p:cNvSpPr>
            <a:spLocks noGrp="1"/>
          </p:cNvSpPr>
          <p:nvPr>
            <p:ph type="title"/>
          </p:nvPr>
        </p:nvSpPr>
        <p:spPr>
          <a:xfrm>
            <a:off x="457200" y="725467"/>
            <a:ext cx="5410197" cy="1982171"/>
          </a:xfrm>
          <a:prstGeom prst="rect">
            <a:avLst/>
          </a:prstGeom>
        </p:spPr>
        <p:txBody>
          <a:bodyPr rtlCol="0">
            <a:normAutofit/>
          </a:bodyPr>
          <a:lstStyle/>
          <a:p>
            <a:pPr rtl="0">
              <a:lnSpc>
                <a:spcPct val="110000"/>
              </a:lnSpc>
            </a:pPr>
            <a:r>
              <a:rPr lang="it-IT" noProof="0">
                <a:solidFill>
                  <a:srgbClr val="FFFFFF"/>
                </a:solidFill>
                <a:cs typeface="Posterama" panose="020B0504020200020000" pitchFamily="34" charset="0"/>
              </a:rPr>
              <a:t>Fare clic per modificare lo stile del titolo dello schema</a:t>
            </a:r>
          </a:p>
        </p:txBody>
      </p:sp>
      <p:sp>
        <p:nvSpPr>
          <p:cNvPr id="42" name="Segnaposto contenuto 38">
            <a:extLst>
              <a:ext uri="{FF2B5EF4-FFF2-40B4-BE49-F238E27FC236}">
                <a16:creationId xmlns:a16="http://schemas.microsoft.com/office/drawing/2014/main" id="{03257FF4-6F58-4A1E-866D-198569F9174B}"/>
              </a:ext>
            </a:extLst>
          </p:cNvPr>
          <p:cNvSpPr>
            <a:spLocks noGrp="1"/>
          </p:cNvSpPr>
          <p:nvPr>
            <p:ph sz="quarter" idx="15" hasCustomPrompt="1"/>
          </p:nvPr>
        </p:nvSpPr>
        <p:spPr>
          <a:xfrm>
            <a:off x="453104" y="2957665"/>
            <a:ext cx="5543524" cy="3358733"/>
          </a:xfrm>
          <a:prstGeom prst="rect">
            <a:avLst/>
          </a:prstGeom>
        </p:spPr>
        <p:txBody>
          <a:bodyPr rtlCol="0"/>
          <a:lstStyle>
            <a:lvl1pPr marL="0" indent="0">
              <a:lnSpc>
                <a:spcPct val="120000"/>
              </a:lnSpc>
              <a:buNone/>
              <a:defRPr sz="1800">
                <a:solidFill>
                  <a:schemeClr val="bg1"/>
                </a:solidFill>
              </a:defRPr>
            </a:lvl1pPr>
            <a:lvl2pPr marL="0" indent="0">
              <a:buNone/>
              <a:defRPr sz="2400">
                <a:solidFill>
                  <a:schemeClr val="tx2"/>
                </a:solidFill>
              </a:defRPr>
            </a:lvl2pPr>
            <a:lvl3pPr marL="0" indent="0">
              <a:buNone/>
              <a:defRPr sz="2400">
                <a:solidFill>
                  <a:schemeClr val="tx2"/>
                </a:solidFill>
              </a:defRPr>
            </a:lvl3pPr>
            <a:lvl4pPr marL="0" indent="0">
              <a:buNone/>
              <a:defRPr sz="2400">
                <a:solidFill>
                  <a:schemeClr val="tx2"/>
                </a:solidFill>
              </a:defRPr>
            </a:lvl4pPr>
            <a:lvl5pPr marL="0" indent="0">
              <a:buNone/>
              <a:defRPr sz="2400">
                <a:solidFill>
                  <a:schemeClr val="tx2"/>
                </a:solidFill>
              </a:defRPr>
            </a:lvl5pPr>
          </a:lstStyle>
          <a:p>
            <a:pPr lvl="0" rtl="0"/>
            <a:r>
              <a:rPr lang="it-IT" noProof="0"/>
              <a:t>Fare clic per inserire il testo</a:t>
            </a:r>
          </a:p>
        </p:txBody>
      </p:sp>
      <p:sp>
        <p:nvSpPr>
          <p:cNvPr id="44" name="Segnaposto immagine 42">
            <a:extLst>
              <a:ext uri="{FF2B5EF4-FFF2-40B4-BE49-F238E27FC236}">
                <a16:creationId xmlns:a16="http://schemas.microsoft.com/office/drawing/2014/main" id="{32195099-4E20-48F3-8272-F12592AD44FC}"/>
              </a:ext>
            </a:extLst>
          </p:cNvPr>
          <p:cNvSpPr>
            <a:spLocks noGrp="1"/>
          </p:cNvSpPr>
          <p:nvPr>
            <p:ph type="pic" sz="quarter" idx="13" hasCustomPrompt="1"/>
          </p:nvPr>
        </p:nvSpPr>
        <p:spPr>
          <a:xfrm>
            <a:off x="6619875" y="725487"/>
            <a:ext cx="5388490" cy="5519467"/>
          </a:xfrm>
          <a:prstGeom prst="rect">
            <a:avLst/>
          </a:prstGeom>
        </p:spPr>
        <p:txBody>
          <a:bodyPr rtlCol="0"/>
          <a:lstStyle>
            <a:lvl1pPr marL="0" indent="0" algn="ctr">
              <a:buNone/>
              <a:defRPr/>
            </a:lvl1pPr>
          </a:lstStyle>
          <a:p>
            <a:pPr rtl="0"/>
            <a:r>
              <a:rPr lang="it-IT" noProof="0"/>
              <a:t>Inserire una foto qui</a:t>
            </a:r>
          </a:p>
        </p:txBody>
      </p:sp>
      <p:sp>
        <p:nvSpPr>
          <p:cNvPr id="39" name="Segnaposto data 3">
            <a:extLst>
              <a:ext uri="{FF2B5EF4-FFF2-40B4-BE49-F238E27FC236}">
                <a16:creationId xmlns:a16="http://schemas.microsoft.com/office/drawing/2014/main" id="{CFCED92E-6EA8-410D-90AD-DF0B229BF33D}"/>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bg1"/>
                </a:solidFill>
              </a:defRPr>
            </a:lvl1pPr>
          </a:lstStyle>
          <a:p>
            <a:pPr rtl="0"/>
            <a:r>
              <a:rPr lang="it-IT" noProof="0"/>
              <a:t>02/02/20XX</a:t>
            </a:r>
          </a:p>
        </p:txBody>
      </p:sp>
      <p:sp>
        <p:nvSpPr>
          <p:cNvPr id="40" name="Segnaposto piè di pagina 4">
            <a:extLst>
              <a:ext uri="{FF2B5EF4-FFF2-40B4-BE49-F238E27FC236}">
                <a16:creationId xmlns:a16="http://schemas.microsoft.com/office/drawing/2014/main" id="{FC6D7D3E-FCD8-42CA-A1BB-9112B5530576}"/>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bg1"/>
                </a:solidFill>
              </a:defRPr>
            </a:lvl1pPr>
          </a:lstStyle>
          <a:p>
            <a:pPr rtl="0"/>
            <a:r>
              <a:rPr lang="it-IT" noProof="0"/>
              <a:t>TITOLO PRESENTAZIONE</a:t>
            </a:r>
          </a:p>
        </p:txBody>
      </p:sp>
      <p:sp>
        <p:nvSpPr>
          <p:cNvPr id="41" name="Segnaposto numero diapositiva 5">
            <a:extLst>
              <a:ext uri="{FF2B5EF4-FFF2-40B4-BE49-F238E27FC236}">
                <a16:creationId xmlns:a16="http://schemas.microsoft.com/office/drawing/2014/main" id="{A49CA3E6-DD23-4395-AE34-560EA1122353}"/>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bg1"/>
                </a:solidFill>
              </a:defRPr>
            </a:lvl1pPr>
          </a:lstStyle>
          <a:p>
            <a:pPr rtl="0"/>
            <a:fld id="{11A71338-8BA2-4C79-A6C5-5A8E30081D0C}" type="slidenum">
              <a:rPr lang="it-IT" noProof="0" smtClean="0"/>
              <a:pPr/>
              <a:t>‹N›</a:t>
            </a:fld>
            <a:endParaRPr lang="it-IT" noProof="0"/>
          </a:p>
        </p:txBody>
      </p:sp>
    </p:spTree>
    <p:extLst>
      <p:ext uri="{BB962C8B-B14F-4D97-AF65-F5344CB8AC3E}">
        <p14:creationId xmlns:p14="http://schemas.microsoft.com/office/powerpoint/2010/main" val="394811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ruzione di sezione">
    <p:spTree>
      <p:nvGrpSpPr>
        <p:cNvPr id="1" name=""/>
        <p:cNvGrpSpPr/>
        <p:nvPr/>
      </p:nvGrpSpPr>
      <p:grpSpPr>
        <a:xfrm>
          <a:off x="0" y="0"/>
          <a:ext cx="0" cy="0"/>
          <a:chOff x="0" y="0"/>
          <a:chExt cx="0" cy="0"/>
        </a:xfrm>
      </p:grpSpPr>
      <p:sp>
        <p:nvSpPr>
          <p:cNvPr id="46" name="Titolo 1">
            <a:extLst>
              <a:ext uri="{FF2B5EF4-FFF2-40B4-BE49-F238E27FC236}">
                <a16:creationId xmlns:a16="http://schemas.microsoft.com/office/drawing/2014/main" id="{0B54C968-9162-4E94-9F00-9921A43337D8}"/>
              </a:ext>
            </a:extLst>
          </p:cNvPr>
          <p:cNvSpPr>
            <a:spLocks noGrp="1"/>
          </p:cNvSpPr>
          <p:nvPr>
            <p:ph type="ctrTitle"/>
          </p:nvPr>
        </p:nvSpPr>
        <p:spPr>
          <a:xfrm>
            <a:off x="-9890" y="1"/>
            <a:ext cx="6168182"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it-IT" noProof="0">
                <a:solidFill>
                  <a:srgbClr val="FFFFFF"/>
                </a:solidFill>
                <a:effectLst>
                  <a:outerShdw blurRad="38100" dist="38100" dir="2700000" algn="tl">
                    <a:srgbClr val="000000">
                      <a:alpha val="43137"/>
                    </a:srgbClr>
                  </a:outerShdw>
                </a:effectLst>
              </a:rPr>
              <a:t>Fare clic per modificare lo stile del titolo dello schema</a:t>
            </a:r>
            <a:endParaRPr lang="it-IT" noProof="0" dirty="0">
              <a:solidFill>
                <a:srgbClr val="FFFFFF"/>
              </a:solidFill>
              <a:effectLst>
                <a:outerShdw blurRad="38100" dist="38100" dir="2700000" algn="tl">
                  <a:srgbClr val="000000">
                    <a:alpha val="43137"/>
                  </a:srgbClr>
                </a:outerShdw>
              </a:effectLst>
            </a:endParaRPr>
          </a:p>
        </p:txBody>
      </p:sp>
      <p:sp>
        <p:nvSpPr>
          <p:cNvPr id="45" name="Segnaposto immagine 44">
            <a:extLst>
              <a:ext uri="{FF2B5EF4-FFF2-40B4-BE49-F238E27FC236}">
                <a16:creationId xmlns:a16="http://schemas.microsoft.com/office/drawing/2014/main" id="{BA990E7A-F299-4210-97ED-B2240FAF8D7D}"/>
              </a:ext>
            </a:extLst>
          </p:cNvPr>
          <p:cNvSpPr>
            <a:spLocks noGrp="1"/>
          </p:cNvSpPr>
          <p:nvPr>
            <p:ph type="pic" sz="quarter" idx="10" hasCustomPrompt="1"/>
          </p:nvPr>
        </p:nvSpPr>
        <p:spPr>
          <a:xfrm>
            <a:off x="4657725" y="0"/>
            <a:ext cx="7534275"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defRPr>
            </a:lvl1pPr>
          </a:lstStyle>
          <a:p>
            <a:pPr rtl="0"/>
            <a:r>
              <a:rPr lang="it-IT" noProof="0"/>
              <a:t>Inserisci una foto qui</a:t>
            </a:r>
          </a:p>
        </p:txBody>
      </p:sp>
      <p:sp>
        <p:nvSpPr>
          <p:cNvPr id="36" name="Sottotitolo 2">
            <a:extLst>
              <a:ext uri="{FF2B5EF4-FFF2-40B4-BE49-F238E27FC236}">
                <a16:creationId xmlns:a16="http://schemas.microsoft.com/office/drawing/2014/main" id="{74108930-733F-4442-A067-3D79F6C096BE}"/>
              </a:ext>
            </a:extLst>
          </p:cNvPr>
          <p:cNvSpPr>
            <a:spLocks noGrp="1"/>
          </p:cNvSpPr>
          <p:nvPr>
            <p:ph type="subTitle" idx="1" hasCustomPrompt="1"/>
          </p:nvPr>
        </p:nvSpPr>
        <p:spPr>
          <a:xfrm>
            <a:off x="537410" y="4072044"/>
            <a:ext cx="4567990" cy="1495379"/>
          </a:xfrm>
          <a:prstGeom prst="rect">
            <a:avLst/>
          </a:prstGeom>
        </p:spPr>
        <p:txBody>
          <a:bodyPr rtlCol="0"/>
          <a:lstStyle>
            <a:lvl1pPr marL="0" indent="0">
              <a:lnSpc>
                <a:spcPct val="100000"/>
              </a:lnSpc>
              <a:buNone/>
              <a:defRPr/>
            </a:lvl1pPr>
          </a:lstStyle>
          <a:p>
            <a:pPr algn="l" rtl="0">
              <a:lnSpc>
                <a:spcPct val="110000"/>
              </a:lnSpc>
              <a:tabLst>
                <a:tab pos="4686300" algn="l"/>
              </a:tabLst>
            </a:pPr>
            <a:r>
              <a:rPr lang="it-IT" sz="2200" noProof="0">
                <a:solidFill>
                  <a:srgbClr val="FFFFFF"/>
                </a:solidFill>
                <a:effectLst>
                  <a:outerShdw blurRad="38100" dist="38100" dir="2700000" algn="tl">
                    <a:srgbClr val="000000">
                      <a:alpha val="43137"/>
                    </a:srgbClr>
                  </a:outerShdw>
                </a:effectLst>
              </a:rPr>
              <a:t>Fare clic per inserire il sottotitolo</a:t>
            </a:r>
          </a:p>
        </p:txBody>
      </p:sp>
    </p:spTree>
    <p:extLst>
      <p:ext uri="{BB962C8B-B14F-4D97-AF65-F5344CB8AC3E}">
        <p14:creationId xmlns:p14="http://schemas.microsoft.com/office/powerpoint/2010/main" val="182612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co">
    <p:spTree>
      <p:nvGrpSpPr>
        <p:cNvPr id="1" name=""/>
        <p:cNvGrpSpPr/>
        <p:nvPr/>
      </p:nvGrpSpPr>
      <p:grpSpPr>
        <a:xfrm>
          <a:off x="0" y="0"/>
          <a:ext cx="0" cy="0"/>
          <a:chOff x="0" y="0"/>
          <a:chExt cx="0" cy="0"/>
        </a:xfrm>
      </p:grpSpPr>
      <p:sp useBgFill="1">
        <p:nvSpPr>
          <p:cNvPr id="2" name="Rettangolo 1">
            <a:extLst>
              <a:ext uri="{FF2B5EF4-FFF2-40B4-BE49-F238E27FC236}">
                <a16:creationId xmlns:a16="http://schemas.microsoft.com/office/drawing/2014/main" id="{1BA840BD-172F-4ADB-A4C1-EA3FB3A68A67}"/>
              </a:ext>
              <a:ext uri="{C183D7F6-B498-43B3-948B-1728B52AA6E4}">
                <adec:decorative xmlns:adec="http://schemas.microsoft.com/office/drawing/2017/decorative" val="1"/>
              </a:ext>
            </a:extLst>
          </p:cNvPr>
          <p:cNvSpPr/>
          <p:nvPr userDrawn="1"/>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3" name="Rettangolo 2">
            <a:extLst>
              <a:ext uri="{FF2B5EF4-FFF2-40B4-BE49-F238E27FC236}">
                <a16:creationId xmlns:a16="http://schemas.microsoft.com/office/drawing/2014/main" id="{D0D03E71-B54E-4A6E-A4F8-B6056182446C}"/>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tx2"/>
              </a:solidFill>
            </a:endParaRPr>
          </a:p>
        </p:txBody>
      </p:sp>
      <p:sp>
        <p:nvSpPr>
          <p:cNvPr id="4" name="Triangolo rettangolo 3">
            <a:extLst>
              <a:ext uri="{FF2B5EF4-FFF2-40B4-BE49-F238E27FC236}">
                <a16:creationId xmlns:a16="http://schemas.microsoft.com/office/drawing/2014/main" id="{DD6F5FA1-46FA-4429-A549-1D06D0D7D981}"/>
              </a:ext>
              <a:ext uri="{C183D7F6-B498-43B3-948B-1728B52AA6E4}">
                <adec:decorative xmlns:adec="http://schemas.microsoft.com/office/drawing/2017/decorative" val="1"/>
              </a:ext>
            </a:extLst>
          </p:cNvPr>
          <p:cNvSpPr/>
          <p:nvPr userDrawn="1"/>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5" name="Gruppo 4">
            <a:extLst>
              <a:ext uri="{FF2B5EF4-FFF2-40B4-BE49-F238E27FC236}">
                <a16:creationId xmlns:a16="http://schemas.microsoft.com/office/drawing/2014/main" id="{971BDD7C-B416-481F-A16C-3B14FBB3132F}"/>
              </a:ext>
              <a:ext uri="{C183D7F6-B498-43B3-948B-1728B52AA6E4}">
                <adec:decorative xmlns:adec="http://schemas.microsoft.com/office/drawing/2017/decorative" val="1"/>
              </a:ext>
            </a:extLst>
          </p:cNvPr>
          <p:cNvGrpSpPr/>
          <p:nvPr userDrawn="1"/>
        </p:nvGrpSpPr>
        <p:grpSpPr>
          <a:xfrm>
            <a:off x="0" y="-1"/>
            <a:ext cx="12214827" cy="6858000"/>
            <a:chOff x="-6214" y="-1"/>
            <a:chExt cx="12214827" cy="6858000"/>
          </a:xfrm>
        </p:grpSpPr>
        <p:cxnSp>
          <p:nvCxnSpPr>
            <p:cNvPr id="6" name="Connettore diritto 5">
              <a:extLst>
                <a:ext uri="{FF2B5EF4-FFF2-40B4-BE49-F238E27FC236}">
                  <a16:creationId xmlns:a16="http://schemas.microsoft.com/office/drawing/2014/main"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ttangolo 34">
            <a:extLst>
              <a:ext uri="{FF2B5EF4-FFF2-40B4-BE49-F238E27FC236}">
                <a16:creationId xmlns:a16="http://schemas.microsoft.com/office/drawing/2014/main" id="{6B10FFBE-9594-45E8-A55B-2C29EC499487}"/>
              </a:ext>
              <a:ext uri="{C183D7F6-B498-43B3-948B-1728B52AA6E4}">
                <adec:decorative xmlns:adec="http://schemas.microsoft.com/office/drawing/2017/decorative" val="1"/>
              </a:ext>
            </a:extLst>
          </p:cNvPr>
          <p:cNvSpPr/>
          <p:nvPr userDrawn="1"/>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36" name="Titolo 1">
            <a:extLst>
              <a:ext uri="{FF2B5EF4-FFF2-40B4-BE49-F238E27FC236}">
                <a16:creationId xmlns:a16="http://schemas.microsoft.com/office/drawing/2014/main" id="{6A6EAAA1-04E1-4507-BB68-77740F2960C1}"/>
              </a:ext>
              <a:ext uri="{C183D7F6-B498-43B3-948B-1728B52AA6E4}">
                <adec:decorative xmlns:adec="http://schemas.microsoft.com/office/drawing/2017/decorative" val="0"/>
              </a:ext>
            </a:extLst>
          </p:cNvPr>
          <p:cNvSpPr>
            <a:spLocks noGrp="1"/>
          </p:cNvSpPr>
          <p:nvPr>
            <p:ph type="title"/>
          </p:nvPr>
        </p:nvSpPr>
        <p:spPr>
          <a:xfrm>
            <a:off x="304804" y="339991"/>
            <a:ext cx="11502142" cy="1499851"/>
          </a:xfrm>
          <a:prstGeom prst="rect">
            <a:avLst/>
          </a:prstGeom>
        </p:spPr>
        <p:txBody>
          <a:bodyPr rtlCol="0" anchor="ctr">
            <a:normAutofit/>
          </a:bodyPr>
          <a:lstStyle>
            <a:lvl1pPr algn="ctr">
              <a:defRPr sz="4400">
                <a:solidFill>
                  <a:schemeClr val="tx1">
                    <a:alpha val="80000"/>
                  </a:schemeClr>
                </a:solidFill>
              </a:defRPr>
            </a:lvl1pPr>
          </a:lstStyle>
          <a:p>
            <a:pPr algn="ctr" rtl="0">
              <a:lnSpc>
                <a:spcPct val="110000"/>
              </a:lnSpc>
            </a:pPr>
            <a:r>
              <a:rPr lang="it-IT" noProof="0">
                <a:solidFill>
                  <a:schemeClr val="tx2">
                    <a:alpha val="80000"/>
                  </a:schemeClr>
                </a:solidFill>
                <a:cs typeface="Posterama" panose="020B0504020200020000" pitchFamily="34" charset="0"/>
              </a:rPr>
              <a:t>Fare clic per modificare lo stile del titolo dello schema</a:t>
            </a:r>
          </a:p>
        </p:txBody>
      </p:sp>
      <p:sp>
        <p:nvSpPr>
          <p:cNvPr id="38" name="Segnaposto contenuto 37">
            <a:extLst>
              <a:ext uri="{FF2B5EF4-FFF2-40B4-BE49-F238E27FC236}">
                <a16:creationId xmlns:a16="http://schemas.microsoft.com/office/drawing/2014/main" id="{A3DF4F51-7BE0-4413-AE23-64539333639A}"/>
              </a:ext>
            </a:extLst>
          </p:cNvPr>
          <p:cNvSpPr>
            <a:spLocks noGrp="1"/>
          </p:cNvSpPr>
          <p:nvPr>
            <p:ph sz="quarter" idx="13" hasCustomPrompt="1"/>
          </p:nvPr>
        </p:nvSpPr>
        <p:spPr>
          <a:xfrm>
            <a:off x="839788" y="2124075"/>
            <a:ext cx="10512425" cy="3906838"/>
          </a:xfrm>
          <a:prstGeom prst="rect">
            <a:avLst/>
          </a:prstGeom>
        </p:spPr>
        <p:txBody>
          <a:bodyPr rtlCol="0"/>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rtl="0"/>
            <a:r>
              <a:rPr lang="it-IT" noProof="0"/>
              <a:t>Fare clic per aggiungere contenuto</a:t>
            </a:r>
          </a:p>
        </p:txBody>
      </p:sp>
      <p:sp>
        <p:nvSpPr>
          <p:cNvPr id="40" name="Segnaposto data 3">
            <a:extLst>
              <a:ext uri="{FF2B5EF4-FFF2-40B4-BE49-F238E27FC236}">
                <a16:creationId xmlns:a16="http://schemas.microsoft.com/office/drawing/2014/main" id="{523D1252-F7F4-4FB8-950F-8E4B712E27C1}"/>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it-IT" noProof="0"/>
              <a:t>02/02/20XX</a:t>
            </a:r>
          </a:p>
        </p:txBody>
      </p:sp>
      <p:sp>
        <p:nvSpPr>
          <p:cNvPr id="41" name="Segnaposto piè di pagina 4">
            <a:extLst>
              <a:ext uri="{FF2B5EF4-FFF2-40B4-BE49-F238E27FC236}">
                <a16:creationId xmlns:a16="http://schemas.microsoft.com/office/drawing/2014/main" id="{F83A4E74-05AF-4A1F-A4D9-6EF4B285C271}"/>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it-IT" noProof="0"/>
              <a:t>TITOLO PRESENTAZIONE</a:t>
            </a:r>
          </a:p>
        </p:txBody>
      </p:sp>
      <p:sp>
        <p:nvSpPr>
          <p:cNvPr id="42" name="Segnaposto numero diapositiva 5">
            <a:extLst>
              <a:ext uri="{FF2B5EF4-FFF2-40B4-BE49-F238E27FC236}">
                <a16:creationId xmlns:a16="http://schemas.microsoft.com/office/drawing/2014/main" id="{0E42BF9C-AE51-478A-B770-1FB2E0831E0D}"/>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it-IT" noProof="0" smtClean="0"/>
              <a:pPr/>
              <a:t>‹N›</a:t>
            </a:fld>
            <a:endParaRPr lang="it-IT" noProof="0"/>
          </a:p>
        </p:txBody>
      </p:sp>
    </p:spTree>
    <p:extLst>
      <p:ext uri="{BB962C8B-B14F-4D97-AF65-F5344CB8AC3E}">
        <p14:creationId xmlns:p14="http://schemas.microsoft.com/office/powerpoint/2010/main" val="23008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useBgFill="1">
        <p:nvSpPr>
          <p:cNvPr id="2" name="Rettangolo 1">
            <a:extLst>
              <a:ext uri="{FF2B5EF4-FFF2-40B4-BE49-F238E27FC236}">
                <a16:creationId xmlns:a16="http://schemas.microsoft.com/office/drawing/2014/main" id="{14214285-E69B-44FA-8F37-3B82B332A01D}"/>
              </a:ext>
              <a:ext uri="{C183D7F6-B498-43B3-948B-1728B52AA6E4}">
                <adec:decorative xmlns:adec="http://schemas.microsoft.com/office/drawing/2017/decorative" val="1"/>
              </a:ext>
            </a:extLst>
          </p:cNvPr>
          <p:cNvSpPr/>
          <p:nvPr userDrawn="1"/>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3" name="Rettangolo 2">
            <a:extLst>
              <a:ext uri="{FF2B5EF4-FFF2-40B4-BE49-F238E27FC236}">
                <a16:creationId xmlns:a16="http://schemas.microsoft.com/office/drawing/2014/main" id="{48A3C966-52CB-4916-B4BA-FF672A06457C}"/>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4" name="Triangolo rettangolo 3">
            <a:extLst>
              <a:ext uri="{FF2B5EF4-FFF2-40B4-BE49-F238E27FC236}">
                <a16:creationId xmlns:a16="http://schemas.microsoft.com/office/drawing/2014/main" id="{CB4C4AFF-B140-4B74-98E9-8E0DBC2D11FF}"/>
              </a:ext>
              <a:ext uri="{C183D7F6-B498-43B3-948B-1728B52AA6E4}">
                <adec:decorative xmlns:adec="http://schemas.microsoft.com/office/drawing/2017/decorative" val="1"/>
              </a:ext>
            </a:extLst>
          </p:cNvPr>
          <p:cNvSpPr/>
          <p:nvPr userDrawn="1"/>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5" name="Gruppo 4">
            <a:extLst>
              <a:ext uri="{FF2B5EF4-FFF2-40B4-BE49-F238E27FC236}">
                <a16:creationId xmlns:a16="http://schemas.microsoft.com/office/drawing/2014/main" id="{CE8265C3-9975-474C-9EC6-1865EDA8BC92}"/>
              </a:ext>
              <a:ext uri="{C183D7F6-B498-43B3-948B-1728B52AA6E4}">
                <adec:decorative xmlns:adec="http://schemas.microsoft.com/office/drawing/2017/decorative" val="1"/>
              </a:ext>
            </a:extLst>
          </p:cNvPr>
          <p:cNvGrpSpPr/>
          <p:nvPr userDrawn="1"/>
        </p:nvGrpSpPr>
        <p:grpSpPr>
          <a:xfrm>
            <a:off x="0" y="-1"/>
            <a:ext cx="12214827" cy="6858000"/>
            <a:chOff x="-6214" y="-1"/>
            <a:chExt cx="12214827" cy="6858000"/>
          </a:xfrm>
        </p:grpSpPr>
        <p:cxnSp>
          <p:nvCxnSpPr>
            <p:cNvPr id="6" name="Connettore diritto 5">
              <a:extLst>
                <a:ext uri="{FF2B5EF4-FFF2-40B4-BE49-F238E27FC236}">
                  <a16:creationId xmlns:a16="http://schemas.microsoft.com/office/drawing/2014/main"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ttangolo 34">
            <a:extLst>
              <a:ext uri="{FF2B5EF4-FFF2-40B4-BE49-F238E27FC236}">
                <a16:creationId xmlns:a16="http://schemas.microsoft.com/office/drawing/2014/main" id="{9E5E795C-10D5-4BFA-AFD1-F1128D94FCD0}"/>
              </a:ext>
              <a:ext uri="{C183D7F6-B498-43B3-948B-1728B52AA6E4}">
                <adec:decorative xmlns:adec="http://schemas.microsoft.com/office/drawing/2017/decorative" val="1"/>
              </a:ext>
            </a:extLst>
          </p:cNvPr>
          <p:cNvSpPr/>
          <p:nvPr userDrawn="1"/>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36" name="Titolo 1">
            <a:extLst>
              <a:ext uri="{FF2B5EF4-FFF2-40B4-BE49-F238E27FC236}">
                <a16:creationId xmlns:a16="http://schemas.microsoft.com/office/drawing/2014/main" id="{4CBDD123-7FC3-4DB0-9740-BA9F7A8BF0F9}"/>
              </a:ext>
              <a:ext uri="{C183D7F6-B498-43B3-948B-1728B52AA6E4}">
                <adec:decorative xmlns:adec="http://schemas.microsoft.com/office/drawing/2017/decorative" val="0"/>
              </a:ext>
            </a:extLst>
          </p:cNvPr>
          <p:cNvSpPr>
            <a:spLocks noGrp="1"/>
          </p:cNvSpPr>
          <p:nvPr>
            <p:ph type="title"/>
          </p:nvPr>
        </p:nvSpPr>
        <p:spPr>
          <a:xfrm>
            <a:off x="304804" y="339991"/>
            <a:ext cx="11502142" cy="1499851"/>
          </a:xfrm>
          <a:prstGeom prst="rect">
            <a:avLst/>
          </a:prstGeom>
        </p:spPr>
        <p:txBody>
          <a:bodyPr rtlCol="0" anchor="ctr">
            <a:normAutofit/>
          </a:bodyPr>
          <a:lstStyle>
            <a:lvl1pPr algn="ctr">
              <a:defRPr sz="4400">
                <a:solidFill>
                  <a:schemeClr val="tx1">
                    <a:alpha val="80000"/>
                  </a:schemeClr>
                </a:solidFill>
              </a:defRPr>
            </a:lvl1pPr>
          </a:lstStyle>
          <a:p>
            <a:pPr algn="ctr" rtl="0">
              <a:lnSpc>
                <a:spcPct val="110000"/>
              </a:lnSpc>
            </a:pPr>
            <a:r>
              <a:rPr lang="it-IT" noProof="0">
                <a:solidFill>
                  <a:schemeClr val="tx2">
                    <a:alpha val="80000"/>
                  </a:schemeClr>
                </a:solidFill>
                <a:cs typeface="Posterama" panose="020B0504020200020000" pitchFamily="34" charset="0"/>
              </a:rPr>
              <a:t>Fare clic per modificare lo stile del titolo dello schema</a:t>
            </a:r>
          </a:p>
        </p:txBody>
      </p:sp>
      <p:sp>
        <p:nvSpPr>
          <p:cNvPr id="37" name="Segnaposto data 3">
            <a:extLst>
              <a:ext uri="{FF2B5EF4-FFF2-40B4-BE49-F238E27FC236}">
                <a16:creationId xmlns:a16="http://schemas.microsoft.com/office/drawing/2014/main" id="{24199D58-7108-494B-8A84-EB5906E2606D}"/>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it-IT" noProof="0"/>
              <a:t>02/02/20XX</a:t>
            </a:r>
          </a:p>
        </p:txBody>
      </p:sp>
      <p:sp>
        <p:nvSpPr>
          <p:cNvPr id="38" name="Segnaposto piè di pagina 4">
            <a:extLst>
              <a:ext uri="{FF2B5EF4-FFF2-40B4-BE49-F238E27FC236}">
                <a16:creationId xmlns:a16="http://schemas.microsoft.com/office/drawing/2014/main" id="{3AAF141C-063A-4050-A290-B4B15D7D975F}"/>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it-IT" noProof="0"/>
              <a:t>TITOLO PRESENTAZIONE</a:t>
            </a:r>
          </a:p>
        </p:txBody>
      </p:sp>
      <p:sp>
        <p:nvSpPr>
          <p:cNvPr id="39" name="Segnaposto numero diapositiva 5">
            <a:extLst>
              <a:ext uri="{FF2B5EF4-FFF2-40B4-BE49-F238E27FC236}">
                <a16:creationId xmlns:a16="http://schemas.microsoft.com/office/drawing/2014/main" id="{A3C23607-1575-4DAD-BCAD-E0DEAE79F25E}"/>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it-IT" noProof="0" smtClean="0"/>
              <a:pPr/>
              <a:t>‹N›</a:t>
            </a:fld>
            <a:endParaRPr lang="it-IT" noProof="0"/>
          </a:p>
        </p:txBody>
      </p:sp>
      <p:sp>
        <p:nvSpPr>
          <p:cNvPr id="43" name="Segnaposto contenuto 37">
            <a:extLst>
              <a:ext uri="{FF2B5EF4-FFF2-40B4-BE49-F238E27FC236}">
                <a16:creationId xmlns:a16="http://schemas.microsoft.com/office/drawing/2014/main" id="{64C5BEB3-C2F1-4083-B518-6A3C5E3D91C4}"/>
              </a:ext>
            </a:extLst>
          </p:cNvPr>
          <p:cNvSpPr>
            <a:spLocks noGrp="1"/>
          </p:cNvSpPr>
          <p:nvPr>
            <p:ph sz="quarter" idx="13" hasCustomPrompt="1"/>
          </p:nvPr>
        </p:nvSpPr>
        <p:spPr>
          <a:xfrm>
            <a:off x="1285461" y="2419525"/>
            <a:ext cx="9621076" cy="3334804"/>
          </a:xfrm>
          <a:prstGeom prst="rect">
            <a:avLst/>
          </a:prstGeom>
        </p:spPr>
        <p:txBody>
          <a:bodyPr rtlCol="0"/>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rtl="0"/>
            <a:r>
              <a:rPr lang="it-IT" noProof="0"/>
              <a:t>Fare clic per aggiungere contenuto</a:t>
            </a:r>
          </a:p>
        </p:txBody>
      </p:sp>
    </p:spTree>
    <p:extLst>
      <p:ext uri="{BB962C8B-B14F-4D97-AF65-F5344CB8AC3E}">
        <p14:creationId xmlns:p14="http://schemas.microsoft.com/office/powerpoint/2010/main" val="335485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sp useBgFill="1">
        <p:nvSpPr>
          <p:cNvPr id="2" name="Rettangolo 1">
            <a:extLst>
              <a:ext uri="{FF2B5EF4-FFF2-40B4-BE49-F238E27FC236}">
                <a16:creationId xmlns:a16="http://schemas.microsoft.com/office/drawing/2014/main" id="{A0A1C8BA-EE32-4677-A0DB-E8B4A9367ACA}"/>
              </a:ext>
              <a:ext uri="{C183D7F6-B498-43B3-948B-1728B52AA6E4}">
                <adec:decorative xmlns:adec="http://schemas.microsoft.com/office/drawing/2017/decorative" val="1"/>
              </a:ext>
            </a:extLst>
          </p:cNvPr>
          <p:cNvSpPr/>
          <p:nvPr userDrawn="1"/>
        </p:nvSpPr>
        <p:spPr>
          <a:xfrm>
            <a:off x="0" y="0"/>
            <a:ext cx="12192000" cy="6858000"/>
          </a:xfrm>
          <a:prstGeom prst="rect">
            <a:avLst/>
          </a:prstGeom>
          <a:ln w="3848" cap="flat">
            <a:noFill/>
            <a:prstDash val="solid"/>
            <a:miter/>
          </a:ln>
          <a:effectLst/>
        </p:spPr>
        <p:txBody>
          <a:bodyPr rtlCol="0" anchor="ctr"/>
          <a:lstStyle/>
          <a:p>
            <a:pPr rtl="0"/>
            <a:endParaRPr lang="it-IT" noProof="0">
              <a:solidFill>
                <a:schemeClr val="tx1"/>
              </a:solidFill>
            </a:endParaRPr>
          </a:p>
        </p:txBody>
      </p:sp>
      <p:sp>
        <p:nvSpPr>
          <p:cNvPr id="44" name="Segnaposto immagine 43">
            <a:extLst>
              <a:ext uri="{FF2B5EF4-FFF2-40B4-BE49-F238E27FC236}">
                <a16:creationId xmlns:a16="http://schemas.microsoft.com/office/drawing/2014/main" id="{5579473C-4A97-4174-B0C4-C4B3192B7406}"/>
              </a:ext>
            </a:extLst>
          </p:cNvPr>
          <p:cNvSpPr>
            <a:spLocks noGrp="1"/>
          </p:cNvSpPr>
          <p:nvPr>
            <p:ph type="pic" sz="quarter" idx="13" hasCustomPrompt="1"/>
          </p:nvPr>
        </p:nvSpPr>
        <p:spPr>
          <a:xfrm>
            <a:off x="0" y="0"/>
            <a:ext cx="12192000" cy="6858000"/>
          </a:xfrm>
          <a:prstGeom prst="rect">
            <a:avLst/>
          </a:prstGeom>
        </p:spPr>
        <p:txBody>
          <a:bodyPr rtlCol="0" anchor="ctr"/>
          <a:lstStyle>
            <a:lvl1pPr marL="0" indent="0" algn="ctr">
              <a:buNone/>
              <a:defRPr/>
            </a:lvl1pPr>
          </a:lstStyle>
          <a:p>
            <a:pPr rtl="0"/>
            <a:r>
              <a:rPr lang="it-IT" noProof="0"/>
              <a:t>Inserire una foto qui</a:t>
            </a:r>
          </a:p>
        </p:txBody>
      </p:sp>
      <p:sp>
        <p:nvSpPr>
          <p:cNvPr id="35" name="Titolo 1">
            <a:extLst>
              <a:ext uri="{FF2B5EF4-FFF2-40B4-BE49-F238E27FC236}">
                <a16:creationId xmlns:a16="http://schemas.microsoft.com/office/drawing/2014/main" id="{31A29B09-9725-4A06-8144-D0350E24878C}"/>
              </a:ext>
            </a:extLst>
          </p:cNvPr>
          <p:cNvSpPr>
            <a:spLocks noGrp="1"/>
          </p:cNvSpPr>
          <p:nvPr>
            <p:ph type="ctrTitle"/>
          </p:nvPr>
        </p:nvSpPr>
        <p:spPr>
          <a:xfrm>
            <a:off x="12192" y="-1"/>
            <a:ext cx="12167616"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4400" baseline="0">
                <a:effectLst>
                  <a:outerShdw blurRad="50800" dist="38100" dir="2700000" algn="tl" rotWithShape="0">
                    <a:prstClr val="black">
                      <a:alpha val="40000"/>
                    </a:prstClr>
                  </a:outerShdw>
                </a:effectLst>
              </a:defRPr>
            </a:lvl1pPr>
          </a:lstStyle>
          <a:p>
            <a:pPr rtl="0"/>
            <a:r>
              <a:rPr lang="it-IT" noProof="0">
                <a:solidFill>
                  <a:srgbClr val="FFFFFF"/>
                </a:solidFill>
                <a:effectLst>
                  <a:outerShdw blurRad="38100" dist="38100" dir="2700000" algn="tl">
                    <a:srgbClr val="000000">
                      <a:alpha val="43137"/>
                    </a:srgbClr>
                  </a:outerShdw>
                </a:effectLst>
              </a:rPr>
              <a:t>Fare clic per modificare lo stile del titolo dello schema</a:t>
            </a:r>
            <a:endParaRPr lang="it-IT" noProof="0" dirty="0">
              <a:solidFill>
                <a:srgbClr val="FFFFFF"/>
              </a:solidFill>
              <a:effectLst>
                <a:outerShdw blurRad="38100" dist="38100" dir="2700000" algn="tl">
                  <a:srgbClr val="000000">
                    <a:alpha val="43137"/>
                  </a:srgbClr>
                </a:outerShdw>
              </a:effectLst>
            </a:endParaRPr>
          </a:p>
        </p:txBody>
      </p:sp>
      <p:sp>
        <p:nvSpPr>
          <p:cNvPr id="36" name="Sottotitolo 2">
            <a:extLst>
              <a:ext uri="{FF2B5EF4-FFF2-40B4-BE49-F238E27FC236}">
                <a16:creationId xmlns:a16="http://schemas.microsoft.com/office/drawing/2014/main" id="{0BC153F2-4F90-4C1D-9840-7ED0BE6CC071}"/>
              </a:ext>
            </a:extLst>
          </p:cNvPr>
          <p:cNvSpPr>
            <a:spLocks noGrp="1"/>
          </p:cNvSpPr>
          <p:nvPr>
            <p:ph type="subTitle" idx="1" hasCustomPrompt="1"/>
          </p:nvPr>
        </p:nvSpPr>
        <p:spPr>
          <a:xfrm>
            <a:off x="1571625" y="2057400"/>
            <a:ext cx="9144000" cy="697889"/>
          </a:xfrm>
          <a:prstGeom prst="rect">
            <a:avLst/>
          </a:prstGeom>
        </p:spPr>
        <p:txBody>
          <a:bodyPr rtlCol="0"/>
          <a:lstStyle>
            <a:lvl1pPr marL="0" indent="0">
              <a:lnSpc>
                <a:spcPct val="100000"/>
              </a:lnSpc>
              <a:buNone/>
              <a:defRPr sz="3200">
                <a:effectLst>
                  <a:outerShdw blurRad="50800" dist="38100" dir="2700000" algn="tl" rotWithShape="0">
                    <a:prstClr val="black">
                      <a:alpha val="40000"/>
                    </a:prstClr>
                  </a:outerShdw>
                </a:effectLst>
              </a:defRPr>
            </a:lvl1pPr>
          </a:lstStyle>
          <a:p>
            <a:pPr rtl="0">
              <a:lnSpc>
                <a:spcPct val="110000"/>
              </a:lnSpc>
              <a:tabLst>
                <a:tab pos="4686300" algn="l"/>
              </a:tabLst>
            </a:pPr>
            <a:r>
              <a:rPr lang="it-IT" sz="2200" noProof="0">
                <a:solidFill>
                  <a:srgbClr val="FFFFFF"/>
                </a:solidFill>
                <a:effectLst>
                  <a:outerShdw blurRad="38100" dist="38100" dir="2700000" algn="tl">
                    <a:srgbClr val="000000">
                      <a:alpha val="43137"/>
                    </a:srgbClr>
                  </a:outerShdw>
                </a:effectLst>
              </a:rPr>
              <a:t>Fare clic per inserire il sottotitolo</a:t>
            </a:r>
          </a:p>
        </p:txBody>
      </p:sp>
      <p:sp>
        <p:nvSpPr>
          <p:cNvPr id="40" name="Segnaposto data 3">
            <a:extLst>
              <a:ext uri="{FF2B5EF4-FFF2-40B4-BE49-F238E27FC236}">
                <a16:creationId xmlns:a16="http://schemas.microsoft.com/office/drawing/2014/main" id="{16DF808F-D351-410D-9F2D-398F16508341}"/>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it-IT" noProof="0"/>
              <a:t>02/02/20XX</a:t>
            </a:r>
          </a:p>
        </p:txBody>
      </p:sp>
      <p:sp>
        <p:nvSpPr>
          <p:cNvPr id="41" name="Segnaposto piè di pagina 4">
            <a:extLst>
              <a:ext uri="{FF2B5EF4-FFF2-40B4-BE49-F238E27FC236}">
                <a16:creationId xmlns:a16="http://schemas.microsoft.com/office/drawing/2014/main" id="{5CBDF859-0E53-403F-BDF5-D2ACFDE0F0DC}"/>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it-IT" noProof="0"/>
              <a:t>TITOLO PRESENTAZIONE</a:t>
            </a:r>
          </a:p>
        </p:txBody>
      </p:sp>
      <p:sp>
        <p:nvSpPr>
          <p:cNvPr id="42" name="Segnaposto numero diapositiva 5">
            <a:extLst>
              <a:ext uri="{FF2B5EF4-FFF2-40B4-BE49-F238E27FC236}">
                <a16:creationId xmlns:a16="http://schemas.microsoft.com/office/drawing/2014/main" id="{6C783243-E8EE-43A9-8751-47F28258C851}"/>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it-IT" noProof="0" smtClean="0"/>
              <a:pPr/>
              <a:t>‹N›</a:t>
            </a:fld>
            <a:endParaRPr lang="it-IT" noProof="0"/>
          </a:p>
        </p:txBody>
      </p:sp>
    </p:spTree>
    <p:extLst>
      <p:ext uri="{BB962C8B-B14F-4D97-AF65-F5344CB8AC3E}">
        <p14:creationId xmlns:p14="http://schemas.microsoft.com/office/powerpoint/2010/main" val="175647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quadra">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CF8AECF-5A92-463B-BA47-0FCC18460F23}"/>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3" name="Rettangolo 2">
            <a:extLst>
              <a:ext uri="{FF2B5EF4-FFF2-40B4-BE49-F238E27FC236}">
                <a16:creationId xmlns:a16="http://schemas.microsoft.com/office/drawing/2014/main" id="{93EE04FB-7154-40A4-B450-6D374EEA1D49}"/>
              </a:ext>
              <a:ext uri="{C183D7F6-B498-43B3-948B-1728B52AA6E4}">
                <adec:decorative xmlns:adec="http://schemas.microsoft.com/office/drawing/2017/decorative" val="1"/>
              </a:ext>
            </a:extLst>
          </p:cNvPr>
          <p:cNvSpPr/>
          <p:nvPr userDrawn="1"/>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4" name="Triangolo rettangolo 3">
            <a:extLst>
              <a:ext uri="{FF2B5EF4-FFF2-40B4-BE49-F238E27FC236}">
                <a16:creationId xmlns:a16="http://schemas.microsoft.com/office/drawing/2014/main" id="{9CC78B40-9FD9-446A-B45F-300105F793C2}"/>
              </a:ext>
              <a:ext uri="{C183D7F6-B498-43B3-948B-1728B52AA6E4}">
                <adec:decorative xmlns:adec="http://schemas.microsoft.com/office/drawing/2017/decorative" val="1"/>
              </a:ext>
            </a:extLst>
          </p:cNvPr>
          <p:cNvSpPr/>
          <p:nvPr userDrawn="1"/>
        </p:nvSpPr>
        <p:spPr>
          <a:xfrm rot="13500000">
            <a:off x="-284145" y="517420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5" name="Gruppo 4">
            <a:extLst>
              <a:ext uri="{FF2B5EF4-FFF2-40B4-BE49-F238E27FC236}">
                <a16:creationId xmlns:a16="http://schemas.microsoft.com/office/drawing/2014/main" id="{530379A0-5C8C-401F-999E-853BBE819ED7}"/>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6" name="Connettore diritto 5">
              <a:extLst>
                <a:ext uri="{FF2B5EF4-FFF2-40B4-BE49-F238E27FC236}">
                  <a16:creationId xmlns:a16="http://schemas.microsoft.com/office/drawing/2014/main"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Diagramma di flusso: Documento 8">
            <a:extLst>
              <a:ext uri="{FF2B5EF4-FFF2-40B4-BE49-F238E27FC236}">
                <a16:creationId xmlns:a16="http://schemas.microsoft.com/office/drawing/2014/main" id="{8950255A-61D7-40B8-81A8-E5551BC999C0}"/>
              </a:ext>
              <a:ext uri="{C183D7F6-B498-43B3-948B-1728B52AA6E4}">
                <adec:decorative xmlns:adec="http://schemas.microsoft.com/office/drawing/2017/decorative" val="1"/>
              </a:ext>
            </a:extLst>
          </p:cNvPr>
          <p:cNvSpPr/>
          <p:nvPr userDrawn="1"/>
        </p:nvSpPr>
        <p:spPr>
          <a:xfrm>
            <a:off x="-6214" y="-31894"/>
            <a:ext cx="12214827"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36" name="Titolo 1">
            <a:extLst>
              <a:ext uri="{FF2B5EF4-FFF2-40B4-BE49-F238E27FC236}">
                <a16:creationId xmlns:a16="http://schemas.microsoft.com/office/drawing/2014/main" id="{38904292-78D1-42CD-8EC5-4992803B9A1E}"/>
              </a:ext>
            </a:extLst>
          </p:cNvPr>
          <p:cNvSpPr>
            <a:spLocks noGrp="1"/>
          </p:cNvSpPr>
          <p:nvPr>
            <p:ph type="title"/>
          </p:nvPr>
        </p:nvSpPr>
        <p:spPr>
          <a:xfrm>
            <a:off x="457200" y="4657856"/>
            <a:ext cx="10744186" cy="1589223"/>
          </a:xfrm>
          <a:prstGeom prst="rect">
            <a:avLst/>
          </a:prstGeom>
        </p:spPr>
        <p:txBody>
          <a:bodyPr rtlCol="0" anchor="ctr">
            <a:normAutofit/>
          </a:bodyPr>
          <a:lstStyle>
            <a:lvl1pPr>
              <a:defRPr sz="4400"/>
            </a:lvl1pPr>
          </a:lstStyle>
          <a:p>
            <a:pPr rtl="0">
              <a:lnSpc>
                <a:spcPct val="110000"/>
              </a:lnSpc>
            </a:pPr>
            <a:r>
              <a:rPr lang="it-IT" noProof="0">
                <a:solidFill>
                  <a:srgbClr val="FFFFFF"/>
                </a:solidFill>
                <a:cs typeface="Posterama" panose="020B0504020200020000" pitchFamily="34" charset="0"/>
              </a:rPr>
              <a:t>Fare clic per modificare lo stile del titolo dello schema</a:t>
            </a:r>
          </a:p>
        </p:txBody>
      </p:sp>
      <p:sp>
        <p:nvSpPr>
          <p:cNvPr id="40" name="Segnaposto data 3">
            <a:extLst>
              <a:ext uri="{FF2B5EF4-FFF2-40B4-BE49-F238E27FC236}">
                <a16:creationId xmlns:a16="http://schemas.microsoft.com/office/drawing/2014/main" id="{0B283B3A-087C-457E-A2AA-C7F855A8F10F}"/>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bg1"/>
                </a:solidFill>
              </a:defRPr>
            </a:lvl1pPr>
          </a:lstStyle>
          <a:p>
            <a:pPr rtl="0"/>
            <a:r>
              <a:rPr lang="it-IT" noProof="0"/>
              <a:t>02/02/20XX</a:t>
            </a:r>
          </a:p>
        </p:txBody>
      </p:sp>
      <p:sp>
        <p:nvSpPr>
          <p:cNvPr id="41" name="Segnaposto piè di pagina 4">
            <a:extLst>
              <a:ext uri="{FF2B5EF4-FFF2-40B4-BE49-F238E27FC236}">
                <a16:creationId xmlns:a16="http://schemas.microsoft.com/office/drawing/2014/main" id="{B407BCF8-1966-4465-AC77-708642E4FEDC}"/>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bg1"/>
                </a:solidFill>
              </a:defRPr>
            </a:lvl1pPr>
          </a:lstStyle>
          <a:p>
            <a:pPr rtl="0"/>
            <a:r>
              <a:rPr lang="it-IT" noProof="0"/>
              <a:t>TITOLO PRESENTAZIONE</a:t>
            </a:r>
          </a:p>
        </p:txBody>
      </p:sp>
      <p:sp>
        <p:nvSpPr>
          <p:cNvPr id="42" name="Segnaposto numero diapositiva 5">
            <a:extLst>
              <a:ext uri="{FF2B5EF4-FFF2-40B4-BE49-F238E27FC236}">
                <a16:creationId xmlns:a16="http://schemas.microsoft.com/office/drawing/2014/main" id="{771AF851-D6F8-47DF-80DA-62CC552687E0}"/>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bg1"/>
                </a:solidFill>
              </a:defRPr>
            </a:lvl1pPr>
          </a:lstStyle>
          <a:p>
            <a:pPr rtl="0"/>
            <a:fld id="{11A71338-8BA2-4C79-A6C5-5A8E30081D0C}" type="slidenum">
              <a:rPr lang="it-IT" noProof="0" smtClean="0"/>
              <a:pPr/>
              <a:t>‹N›</a:t>
            </a:fld>
            <a:endParaRPr lang="it-IT" noProof="0"/>
          </a:p>
        </p:txBody>
      </p:sp>
      <p:sp>
        <p:nvSpPr>
          <p:cNvPr id="44" name="Segnaposto contenuto 37">
            <a:extLst>
              <a:ext uri="{FF2B5EF4-FFF2-40B4-BE49-F238E27FC236}">
                <a16:creationId xmlns:a16="http://schemas.microsoft.com/office/drawing/2014/main" id="{8814F959-09CC-4946-86C4-CFAD4C2BF452}"/>
              </a:ext>
            </a:extLst>
          </p:cNvPr>
          <p:cNvSpPr>
            <a:spLocks noGrp="1"/>
          </p:cNvSpPr>
          <p:nvPr>
            <p:ph sz="quarter" idx="13" hasCustomPrompt="1"/>
          </p:nvPr>
        </p:nvSpPr>
        <p:spPr>
          <a:xfrm>
            <a:off x="401840" y="170451"/>
            <a:ext cx="11407483" cy="4184701"/>
          </a:xfrm>
          <a:prstGeom prst="rect">
            <a:avLst/>
          </a:prstGeom>
        </p:spPr>
        <p:txBody>
          <a:bodyPr rtlCol="0"/>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rtl="0"/>
            <a:r>
              <a:rPr lang="it-IT" noProof="0"/>
              <a:t>Fare clic per aggiungere contenuto</a:t>
            </a:r>
          </a:p>
        </p:txBody>
      </p:sp>
    </p:spTree>
    <p:extLst>
      <p:ext uri="{BB962C8B-B14F-4D97-AF65-F5344CB8AC3E}">
        <p14:creationId xmlns:p14="http://schemas.microsoft.com/office/powerpoint/2010/main" val="271312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EE436F9-C1F1-473C-97B1-34B3AC1620B8}"/>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3" name="Rettangolo 2">
            <a:extLst>
              <a:ext uri="{FF2B5EF4-FFF2-40B4-BE49-F238E27FC236}">
                <a16:creationId xmlns:a16="http://schemas.microsoft.com/office/drawing/2014/main" id="{664B0B3C-4A91-4D0C-941E-B7D2E36CF7E6}"/>
              </a:ext>
              <a:ext uri="{C183D7F6-B498-43B3-948B-1728B52AA6E4}">
                <adec:decorative xmlns:adec="http://schemas.microsoft.com/office/drawing/2017/decorative" val="1"/>
              </a:ext>
            </a:extLst>
          </p:cNvPr>
          <p:cNvSpPr/>
          <p:nvPr userDrawn="1"/>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4" name="Triangolo rettangolo 3">
            <a:extLst>
              <a:ext uri="{FF2B5EF4-FFF2-40B4-BE49-F238E27FC236}">
                <a16:creationId xmlns:a16="http://schemas.microsoft.com/office/drawing/2014/main" id="{2D7F6BD6-AD9B-40A8-8631-93927B6028B3}"/>
              </a:ext>
              <a:ext uri="{C183D7F6-B498-43B3-948B-1728B52AA6E4}">
                <adec:decorative xmlns:adec="http://schemas.microsoft.com/office/drawing/2017/decorative" val="1"/>
              </a:ext>
            </a:extLst>
          </p:cNvPr>
          <p:cNvSpPr/>
          <p:nvPr userDrawn="1"/>
        </p:nvSpPr>
        <p:spPr>
          <a:xfrm rot="13500000">
            <a:off x="-284145" y="517420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5" name="Gruppo 4">
            <a:extLst>
              <a:ext uri="{FF2B5EF4-FFF2-40B4-BE49-F238E27FC236}">
                <a16:creationId xmlns:a16="http://schemas.microsoft.com/office/drawing/2014/main" id="{00A7304B-809F-421E-B3C1-960A6CD5531D}"/>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6" name="Connettore diritto 5">
              <a:extLst>
                <a:ext uri="{FF2B5EF4-FFF2-40B4-BE49-F238E27FC236}">
                  <a16:creationId xmlns:a16="http://schemas.microsoft.com/office/drawing/2014/main"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Diagramma di flusso: Documento 8">
            <a:extLst>
              <a:ext uri="{FF2B5EF4-FFF2-40B4-BE49-F238E27FC236}">
                <a16:creationId xmlns:a16="http://schemas.microsoft.com/office/drawing/2014/main" id="{2AAB6B79-0E9F-4797-8DFA-9A437017F140}"/>
              </a:ext>
              <a:ext uri="{C183D7F6-B498-43B3-948B-1728B52AA6E4}">
                <adec:decorative xmlns:adec="http://schemas.microsoft.com/office/drawing/2017/decorative" val="1"/>
              </a:ext>
            </a:extLst>
          </p:cNvPr>
          <p:cNvSpPr/>
          <p:nvPr userDrawn="1"/>
        </p:nvSpPr>
        <p:spPr>
          <a:xfrm>
            <a:off x="-6214" y="-31894"/>
            <a:ext cx="12214827"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solidFill>
                <a:schemeClr val="bg1"/>
              </a:solidFill>
            </a:endParaRPr>
          </a:p>
        </p:txBody>
      </p:sp>
      <p:sp>
        <p:nvSpPr>
          <p:cNvPr id="36" name="Titolo 1">
            <a:extLst>
              <a:ext uri="{FF2B5EF4-FFF2-40B4-BE49-F238E27FC236}">
                <a16:creationId xmlns:a16="http://schemas.microsoft.com/office/drawing/2014/main" id="{98F8DC0C-B421-4039-8482-5135B165999D}"/>
              </a:ext>
            </a:extLst>
          </p:cNvPr>
          <p:cNvSpPr>
            <a:spLocks noGrp="1"/>
          </p:cNvSpPr>
          <p:nvPr>
            <p:ph type="title"/>
          </p:nvPr>
        </p:nvSpPr>
        <p:spPr>
          <a:xfrm>
            <a:off x="457200" y="4657856"/>
            <a:ext cx="10744186" cy="1589223"/>
          </a:xfrm>
          <a:prstGeom prst="rect">
            <a:avLst/>
          </a:prstGeom>
        </p:spPr>
        <p:txBody>
          <a:bodyPr rtlCol="0" anchor="ctr">
            <a:normAutofit/>
          </a:bodyPr>
          <a:lstStyle>
            <a:lvl1pPr>
              <a:defRPr sz="4400"/>
            </a:lvl1pPr>
          </a:lstStyle>
          <a:p>
            <a:pPr rtl="0">
              <a:lnSpc>
                <a:spcPct val="110000"/>
              </a:lnSpc>
            </a:pPr>
            <a:r>
              <a:rPr lang="it-IT" noProof="0">
                <a:solidFill>
                  <a:srgbClr val="FFFFFF"/>
                </a:solidFill>
                <a:cs typeface="Posterama" panose="020B0504020200020000" pitchFamily="34" charset="0"/>
              </a:rPr>
              <a:t>Fare clic per modificare lo stile del titolo dello schema</a:t>
            </a:r>
          </a:p>
        </p:txBody>
      </p:sp>
      <p:sp>
        <p:nvSpPr>
          <p:cNvPr id="37" name="Segnaposto data 3">
            <a:extLst>
              <a:ext uri="{FF2B5EF4-FFF2-40B4-BE49-F238E27FC236}">
                <a16:creationId xmlns:a16="http://schemas.microsoft.com/office/drawing/2014/main" id="{00C6B4A2-DB23-481A-87BC-CFF3992EA686}"/>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bg1"/>
                </a:solidFill>
              </a:defRPr>
            </a:lvl1pPr>
          </a:lstStyle>
          <a:p>
            <a:pPr rtl="0"/>
            <a:r>
              <a:rPr lang="it-IT" noProof="0"/>
              <a:t>02/02/20XX</a:t>
            </a:r>
          </a:p>
        </p:txBody>
      </p:sp>
      <p:sp>
        <p:nvSpPr>
          <p:cNvPr id="38" name="Segnaposto piè di pagina 4">
            <a:extLst>
              <a:ext uri="{FF2B5EF4-FFF2-40B4-BE49-F238E27FC236}">
                <a16:creationId xmlns:a16="http://schemas.microsoft.com/office/drawing/2014/main" id="{209EAA56-735E-4FAE-88DA-398D6B3EEFC6}"/>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bg1"/>
                </a:solidFill>
              </a:defRPr>
            </a:lvl1pPr>
          </a:lstStyle>
          <a:p>
            <a:pPr rtl="0"/>
            <a:r>
              <a:rPr lang="it-IT" noProof="0"/>
              <a:t>TITOLO PRESENTAZIONE</a:t>
            </a:r>
          </a:p>
        </p:txBody>
      </p:sp>
      <p:sp>
        <p:nvSpPr>
          <p:cNvPr id="39" name="Segnaposto numero diapositiva 5">
            <a:extLst>
              <a:ext uri="{FF2B5EF4-FFF2-40B4-BE49-F238E27FC236}">
                <a16:creationId xmlns:a16="http://schemas.microsoft.com/office/drawing/2014/main" id="{AF69C6C1-6449-4CEB-BD22-FA54483121CD}"/>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bg1"/>
                </a:solidFill>
              </a:defRPr>
            </a:lvl1pPr>
          </a:lstStyle>
          <a:p>
            <a:pPr rtl="0"/>
            <a:fld id="{11A71338-8BA2-4C79-A6C5-5A8E30081D0C}" type="slidenum">
              <a:rPr lang="it-IT" noProof="0" smtClean="0"/>
              <a:pPr/>
              <a:t>‹N›</a:t>
            </a:fld>
            <a:endParaRPr lang="it-IT" noProof="0"/>
          </a:p>
        </p:txBody>
      </p:sp>
      <p:sp>
        <p:nvSpPr>
          <p:cNvPr id="41" name="Segnaposto contenuto 37">
            <a:extLst>
              <a:ext uri="{FF2B5EF4-FFF2-40B4-BE49-F238E27FC236}">
                <a16:creationId xmlns:a16="http://schemas.microsoft.com/office/drawing/2014/main" id="{E3F944C7-0E33-4C9B-9544-26D03DD5ECE8}"/>
              </a:ext>
            </a:extLst>
          </p:cNvPr>
          <p:cNvSpPr>
            <a:spLocks noGrp="1"/>
          </p:cNvSpPr>
          <p:nvPr>
            <p:ph sz="quarter" idx="13" hasCustomPrompt="1"/>
          </p:nvPr>
        </p:nvSpPr>
        <p:spPr>
          <a:xfrm>
            <a:off x="516303" y="243154"/>
            <a:ext cx="11156556" cy="3776486"/>
          </a:xfrm>
          <a:prstGeom prst="rect">
            <a:avLst/>
          </a:prstGeom>
        </p:spPr>
        <p:txBody>
          <a:bodyPr rtlCol="0"/>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rtl="0"/>
            <a:r>
              <a:rPr lang="it-IT" noProof="0"/>
              <a:t>Fare clic per aggiungere contenuto</a:t>
            </a:r>
          </a:p>
        </p:txBody>
      </p:sp>
    </p:spTree>
    <p:extLst>
      <p:ext uri="{BB962C8B-B14F-4D97-AF65-F5344CB8AC3E}">
        <p14:creationId xmlns:p14="http://schemas.microsoft.com/office/powerpoint/2010/main" val="423394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53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804" r:id="rId12"/>
    <p:sldLayoutId id="2147483805" r:id="rId13"/>
  </p:sldLayoutIdLst>
  <p:hf hdr="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hyperlink" Target="https://unipa-my.sharepoint.com/personal/valerio_lacagnina_unipa_it/Documents/Lavoro/PERCORSI_FORMAZIONE_INIZIALE_scade_1702/problema_dieta.xlsx?web=1"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geogebra.org/classic/xzvs6ktf" TargetMode="External"/><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www.geogebra.org/classic/hdwumnvz" TargetMode="External"/><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s://www.geogebra.org/m/r4m4xgnr" TargetMode="External"/><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hyperlink" Target="https://unipa-my.sharepoint.com/personal/valerio_lacagnina_unipa_it/Documents/Lavoro/PERCORSI_FORMAZIONE_INIZIALE_scade_1702/EsempioPL.xlsx" TargetMode="External"/><Relationship Id="rId3" Type="http://schemas.openxmlformats.org/officeDocument/2006/relationships/image" Target="../media/image33.jpe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diagramQuickStyle" Target="../diagrams/quickStyle1.xml"/><Relationship Id="rId5" Type="http://schemas.openxmlformats.org/officeDocument/2006/relationships/image" Target="../media/image8.png"/><Relationship Id="rId10" Type="http://schemas.openxmlformats.org/officeDocument/2006/relationships/diagramLayout" Target="../diagrams/layout1.xml"/><Relationship Id="rId4" Type="http://schemas.openxmlformats.org/officeDocument/2006/relationships/image" Target="../media/image7.jpeg"/><Relationship Id="rId9"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olo 21">
            <a:extLst>
              <a:ext uri="{FF2B5EF4-FFF2-40B4-BE49-F238E27FC236}">
                <a16:creationId xmlns:a16="http://schemas.microsoft.com/office/drawing/2014/main" id="{E237725B-2565-4774-93C0-E26EF713BE6C}"/>
              </a:ext>
            </a:extLst>
          </p:cNvPr>
          <p:cNvSpPr>
            <a:spLocks noGrp="1"/>
          </p:cNvSpPr>
          <p:nvPr>
            <p:ph type="title"/>
          </p:nvPr>
        </p:nvSpPr>
        <p:spPr>
          <a:xfrm>
            <a:off x="0" y="3672869"/>
            <a:ext cx="12191998" cy="3200134"/>
          </a:xfrm>
        </p:spPr>
        <p:txBody>
          <a:bodyPr rtlCol="0"/>
          <a:lstStyle/>
          <a:p>
            <a:pPr rtl="0"/>
            <a:r>
              <a:rPr lang="it-IT" dirty="0"/>
              <a:t>Laboratorio didattico di</a:t>
            </a:r>
            <a:br>
              <a:rPr lang="it-IT" dirty="0"/>
            </a:br>
            <a:r>
              <a:rPr lang="it-IT" dirty="0"/>
              <a:t>Metodi e Modelli Matematici</a:t>
            </a:r>
          </a:p>
        </p:txBody>
      </p:sp>
      <p:pic>
        <p:nvPicPr>
          <p:cNvPr id="6" name="Segnaposto immagine 5" descr="Lavagna matematica">
            <a:extLst>
              <a:ext uri="{FF2B5EF4-FFF2-40B4-BE49-F238E27FC236}">
                <a16:creationId xmlns:a16="http://schemas.microsoft.com/office/drawing/2014/main" id="{245D2E4A-CD89-4167-BA54-B68EF9CCBC5E}"/>
              </a:ext>
            </a:extLst>
          </p:cNvPr>
          <p:cNvPicPr>
            <a:picLocks noGrp="1" noChangeAspect="1"/>
          </p:cNvPicPr>
          <p:nvPr>
            <p:ph type="pic" sz="quarter" idx="13"/>
          </p:nvPr>
        </p:nvPicPr>
        <p:blipFill rotWithShape="1">
          <a:blip r:embed="rId3"/>
          <a:srcRect t="24277" b="24277"/>
          <a:stretch/>
        </p:blipFill>
        <p:spPr/>
      </p:pic>
    </p:spTree>
    <p:extLst>
      <p:ext uri="{BB962C8B-B14F-4D97-AF65-F5344CB8AC3E}">
        <p14:creationId xmlns:p14="http://schemas.microsoft.com/office/powerpoint/2010/main" val="377786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B8CD6-33A6-3297-18D2-9FE3F28BDECA}"/>
            </a:ext>
          </a:extLst>
        </p:cNvPr>
        <p:cNvGrpSpPr/>
        <p:nvPr/>
      </p:nvGrpSpPr>
      <p:grpSpPr>
        <a:xfrm>
          <a:off x="0" y="0"/>
          <a:ext cx="0" cy="0"/>
          <a:chOff x="0" y="0"/>
          <a:chExt cx="0" cy="0"/>
        </a:xfrm>
      </p:grpSpPr>
      <p:pic>
        <p:nvPicPr>
          <p:cNvPr id="15" name="Segnaposto immagine 14" descr="Libro aperto su una scrivania">
            <a:extLst>
              <a:ext uri="{FF2B5EF4-FFF2-40B4-BE49-F238E27FC236}">
                <a16:creationId xmlns:a16="http://schemas.microsoft.com/office/drawing/2014/main" id="{D101906C-3B6A-844B-2E98-A79A84B0236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9" name="Titolo 8">
            <a:extLst>
              <a:ext uri="{FF2B5EF4-FFF2-40B4-BE49-F238E27FC236}">
                <a16:creationId xmlns:a16="http://schemas.microsoft.com/office/drawing/2014/main" id="{40997405-4FBF-4C84-A55A-24DE97F03BE6}"/>
              </a:ext>
            </a:extLst>
          </p:cNvPr>
          <p:cNvSpPr>
            <a:spLocks noGrp="1"/>
          </p:cNvSpPr>
          <p:nvPr>
            <p:ph type="ctrTitle"/>
          </p:nvPr>
        </p:nvSpPr>
        <p:spPr>
          <a:xfrm>
            <a:off x="8333" y="-13131"/>
            <a:ext cx="12167616" cy="5667418"/>
          </a:xfrm>
        </p:spPr>
        <p:txBody>
          <a:bodyPr rtlCol="0"/>
          <a:lstStyle/>
          <a:p>
            <a:pPr rtl="0"/>
            <a:r>
              <a:rPr lang="it-IT" dirty="0"/>
              <a:t>Approccio operativo</a:t>
            </a:r>
          </a:p>
        </p:txBody>
      </p:sp>
      <mc:AlternateContent xmlns:mc="http://schemas.openxmlformats.org/markup-compatibility/2006" xmlns:a14="http://schemas.microsoft.com/office/drawing/2010/main">
        <mc:Choice Requires="a14">
          <p:sp>
            <p:nvSpPr>
              <p:cNvPr id="10" name="Sottotitolo 9">
                <a:extLst>
                  <a:ext uri="{FF2B5EF4-FFF2-40B4-BE49-F238E27FC236}">
                    <a16:creationId xmlns:a16="http://schemas.microsoft.com/office/drawing/2014/main" id="{B7282CCB-1CB2-49A7-AAC4-BD4D87459FDF}"/>
                  </a:ext>
                </a:extLst>
              </p:cNvPr>
              <p:cNvSpPr>
                <a:spLocks noGrp="1"/>
              </p:cNvSpPr>
              <p:nvPr>
                <p:ph type="subTitle" idx="1"/>
              </p:nvPr>
            </p:nvSpPr>
            <p:spPr>
              <a:xfrm>
                <a:off x="149776" y="1506338"/>
                <a:ext cx="12002346" cy="2346767"/>
              </a:xfrm>
            </p:spPr>
            <p:txBody>
              <a:bodyPr rtlCol="0"/>
              <a:lstStyle/>
              <a:p>
                <a:pPr rtl="0"/>
                <a:r>
                  <a:rPr lang="it-IT" sz="1800" dirty="0"/>
                  <a:t>Dopo il primo filtro, l’acqua conterrà una quantità di impurità:</a:t>
                </a:r>
              </a:p>
              <a:p>
                <a:pPr algn="ctr"/>
                <a14:m>
                  <m:oMath xmlns:m="http://schemas.openxmlformats.org/officeDocument/2006/math">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1</m:t>
                        </m:r>
                      </m:sub>
                    </m:sSub>
                    <m:r>
                      <a:rPr lang="it-IT" sz="1800" b="0" i="1" smtClean="0">
                        <a:latin typeface="Cambria Math" panose="02040503050406030204" pitchFamily="18" charset="0"/>
                      </a:rPr>
                      <m:t>=0.8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0</m:t>
                        </m:r>
                      </m:sub>
                    </m:sSub>
                  </m:oMath>
                </a14:m>
                <a:r>
                  <a:rPr lang="it-IT" sz="1800" dirty="0"/>
                  <a:t> </a:t>
                </a:r>
              </a:p>
              <a:p>
                <a:pPr algn="just"/>
                <a:r>
                  <a:rPr lang="it-IT" sz="1800" dirty="0"/>
                  <a:t>è stato filtrato il 20% di impurità, ne rimane l’80% cioè </a:t>
                </a:r>
                <a14:m>
                  <m:oMath xmlns:m="http://schemas.openxmlformats.org/officeDocument/2006/math">
                    <m:r>
                      <a:rPr lang="it-IT" sz="1800" b="0" i="0" smtClean="0">
                        <a:latin typeface="Cambria Math" panose="02040503050406030204" pitchFamily="18" charset="0"/>
                      </a:rPr>
                      <m:t>0.8 </m:t>
                    </m:r>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r>
                          <a:rPr lang="it-IT" sz="1800" i="1">
                            <a:latin typeface="Cambria Math" panose="02040503050406030204" pitchFamily="18" charset="0"/>
                          </a:rPr>
                          <m:t>0</m:t>
                        </m:r>
                      </m:sub>
                    </m:sSub>
                    <m:r>
                      <a:rPr lang="it-IT" sz="1800" b="0" i="0" smtClean="0">
                        <a:latin typeface="Cambria Math" panose="02040503050406030204" pitchFamily="18" charset="0"/>
                      </a:rPr>
                      <m:t> </m:t>
                    </m:r>
                  </m:oMath>
                </a14:m>
                <a:r>
                  <a:rPr lang="it-IT" sz="1800" dirty="0"/>
                  <a:t>che pervengono al secondo filtro. Dopo il secondo filtro saranno state filtrate il 20% dell’impurità </a:t>
                </a:r>
                <a14:m>
                  <m:oMath xmlns:m="http://schemas.openxmlformats.org/officeDocument/2006/math">
                    <m:sSub>
                      <m:sSubPr>
                        <m:ctrlPr>
                          <a:rPr lang="it-IT" sz="1800" i="1" smtClean="0">
                            <a:latin typeface="Cambria Math" panose="02040503050406030204" pitchFamily="18" charset="0"/>
                          </a:rPr>
                        </m:ctrlPr>
                      </m:sSubPr>
                      <m:e>
                        <m:r>
                          <a:rPr lang="it-IT" sz="1800" i="1">
                            <a:latin typeface="Cambria Math" panose="02040503050406030204" pitchFamily="18" charset="0"/>
                          </a:rPr>
                          <m:t>𝑃</m:t>
                        </m:r>
                      </m:e>
                      <m:sub>
                        <m:r>
                          <a:rPr lang="it-IT" sz="1800" b="0" i="1" smtClean="0">
                            <a:latin typeface="Cambria Math" panose="02040503050406030204" pitchFamily="18" charset="0"/>
                          </a:rPr>
                          <m:t>1</m:t>
                        </m:r>
                      </m:sub>
                    </m:sSub>
                  </m:oMath>
                </a14:m>
                <a:r>
                  <a:rPr lang="it-IT" sz="1800" dirty="0"/>
                  <a:t>; l’acqua conterrà una quantità di impurità:</a:t>
                </a:r>
              </a:p>
              <a:p>
                <a:pPr rtl="0"/>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2</m:t>
                          </m:r>
                        </m:sub>
                      </m:sSub>
                      <m:r>
                        <a:rPr lang="it-IT" sz="1800" b="0" i="1" smtClean="0">
                          <a:latin typeface="Cambria Math" panose="02040503050406030204" pitchFamily="18" charset="0"/>
                        </a:rPr>
                        <m:t>=0.8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1</m:t>
                          </m:r>
                        </m:sub>
                      </m:sSub>
                      <m:r>
                        <a:rPr lang="it-IT" sz="1800" b="0" i="1" smtClean="0">
                          <a:latin typeface="Cambria Math" panose="02040503050406030204" pitchFamily="18" charset="0"/>
                        </a:rPr>
                        <m:t>=0.8⋅0.8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0</m:t>
                          </m:r>
                        </m:sub>
                      </m:sSub>
                      <m:r>
                        <a:rPr lang="it-IT" sz="1800" b="0" i="1" smtClean="0">
                          <a:latin typeface="Cambria Math" panose="02040503050406030204" pitchFamily="18" charset="0"/>
                        </a:rPr>
                        <m:t>=0.64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0</m:t>
                          </m:r>
                        </m:sub>
                      </m:sSub>
                    </m:oMath>
                  </m:oMathPara>
                </a14:m>
                <a:endParaRPr lang="it-IT" sz="2400" dirty="0"/>
              </a:p>
              <a:p>
                <a:r>
                  <a:rPr lang="it-IT" sz="1800" dirty="0"/>
                  <a:t>Gli studenti tendono a utilizzare il procedimento standard e quindi proseguono, iterazione per iterazione </a:t>
                </a:r>
              </a:p>
              <a:p>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3</m:t>
                          </m:r>
                        </m:sub>
                      </m:sSub>
                      <m:r>
                        <a:rPr lang="it-IT" sz="1800" b="0" i="1" smtClean="0">
                          <a:latin typeface="Cambria Math" panose="02040503050406030204" pitchFamily="18" charset="0"/>
                        </a:rPr>
                        <m:t>=0.8⋅0.64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0</m:t>
                          </m:r>
                        </m:sub>
                      </m:sSub>
                      <m:r>
                        <a:rPr lang="it-IT" sz="1800" b="0" i="1" smtClean="0">
                          <a:latin typeface="Cambria Math" panose="02040503050406030204" pitchFamily="18" charset="0"/>
                        </a:rPr>
                        <m:t>=0.512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0</m:t>
                          </m:r>
                        </m:sub>
                      </m:sSub>
                    </m:oMath>
                    <m:oMath xmlns:m="http://schemas.openxmlformats.org/officeDocument/2006/math">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4</m:t>
                          </m:r>
                        </m:sub>
                      </m:sSub>
                      <m:r>
                        <a:rPr lang="it-IT" sz="1800" b="0" i="1" smtClean="0">
                          <a:latin typeface="Cambria Math" panose="02040503050406030204" pitchFamily="18" charset="0"/>
                        </a:rPr>
                        <m:t>=0.8⋅0.512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0</m:t>
                          </m:r>
                        </m:sub>
                      </m:sSub>
                      <m:r>
                        <a:rPr lang="it-IT" sz="1800" b="0" i="1" smtClean="0">
                          <a:latin typeface="Cambria Math" panose="02040503050406030204" pitchFamily="18" charset="0"/>
                        </a:rPr>
                        <m:t>=0,4096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𝑃</m:t>
                          </m:r>
                        </m:e>
                        <m:sub>
                          <m:r>
                            <a:rPr lang="it-IT" sz="1800" b="0" i="1" smtClean="0">
                              <a:latin typeface="Cambria Math" panose="02040503050406030204" pitchFamily="18" charset="0"/>
                            </a:rPr>
                            <m:t>0</m:t>
                          </m:r>
                        </m:sub>
                      </m:sSub>
                    </m:oMath>
                  </m:oMathPara>
                </a14:m>
                <a:endParaRPr lang="it-IT" sz="2400" dirty="0"/>
              </a:p>
              <a:p>
                <a:pPr rtl="0"/>
                <a:endParaRPr lang="it-IT" sz="1800" dirty="0"/>
              </a:p>
            </p:txBody>
          </p:sp>
        </mc:Choice>
        <mc:Fallback xmlns="">
          <p:sp>
            <p:nvSpPr>
              <p:cNvPr id="10" name="Sottotitolo 9">
                <a:extLst>
                  <a:ext uri="{FF2B5EF4-FFF2-40B4-BE49-F238E27FC236}">
                    <a16:creationId xmlns:a16="http://schemas.microsoft.com/office/drawing/2014/main" id="{B7282CCB-1CB2-49A7-AAC4-BD4D87459FDF}"/>
                  </a:ext>
                </a:extLst>
              </p:cNvPr>
              <p:cNvSpPr>
                <a:spLocks noGrp="1" noRot="1" noChangeAspect="1" noMove="1" noResize="1" noEditPoints="1" noAdjustHandles="1" noChangeArrowheads="1" noChangeShapeType="1" noTextEdit="1"/>
              </p:cNvSpPr>
              <p:nvPr>
                <p:ph type="subTitle" idx="1"/>
              </p:nvPr>
            </p:nvSpPr>
            <p:spPr>
              <a:xfrm>
                <a:off x="149776" y="1506338"/>
                <a:ext cx="12002346" cy="2346767"/>
              </a:xfrm>
              <a:blipFill>
                <a:blip r:embed="rId4"/>
                <a:stretch>
                  <a:fillRect l="-508" t="-1558" r="-711" b="-15065"/>
                </a:stretch>
              </a:blipFill>
            </p:spPr>
            <p:txBody>
              <a:bodyPr/>
              <a:lstStyle/>
              <a:p>
                <a:r>
                  <a:rPr lang="it-IT">
                    <a:noFill/>
                  </a:rPr>
                  <a:t> </a:t>
                </a:r>
              </a:p>
            </p:txBody>
          </p:sp>
        </mc:Fallback>
      </mc:AlternateContent>
      <p:sp>
        <p:nvSpPr>
          <p:cNvPr id="78" name="Segnaposto numero diapositiva 77">
            <a:extLst>
              <a:ext uri="{FF2B5EF4-FFF2-40B4-BE49-F238E27FC236}">
                <a16:creationId xmlns:a16="http://schemas.microsoft.com/office/drawing/2014/main" id="{B6CBA44F-3DC6-2E39-2F14-5A873DF7D3C7}"/>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pPr rtl="0"/>
              <a:t>10</a:t>
            </a:fld>
            <a:endParaRPr lang="it-IT"/>
          </a:p>
        </p:txBody>
      </p:sp>
      <p:grpSp>
        <p:nvGrpSpPr>
          <p:cNvPr id="43" name="Gruppo 42">
            <a:extLst>
              <a:ext uri="{FF2B5EF4-FFF2-40B4-BE49-F238E27FC236}">
                <a16:creationId xmlns:a16="http://schemas.microsoft.com/office/drawing/2014/main" id="{94F6235C-FF81-A954-4253-7535F23FB019}"/>
              </a:ext>
              <a:ext uri="{C183D7F6-B498-43B3-948B-1728B52AA6E4}">
                <adec:decorative xmlns:adec="http://schemas.microsoft.com/office/drawing/2017/decorative" val="1"/>
              </a:ext>
            </a:extLst>
          </p:cNvPr>
          <p:cNvGrpSpPr/>
          <p:nvPr/>
        </p:nvGrpSpPr>
        <p:grpSpPr>
          <a:xfrm>
            <a:off x="15687" y="27027"/>
            <a:ext cx="12192000" cy="6862838"/>
            <a:chOff x="-6214" y="-1"/>
            <a:chExt cx="12214827" cy="6862838"/>
          </a:xfrm>
        </p:grpSpPr>
        <p:cxnSp>
          <p:nvCxnSpPr>
            <p:cNvPr id="44" name="Connettore diritto 43">
              <a:extLst>
                <a:ext uri="{FF2B5EF4-FFF2-40B4-BE49-F238E27FC236}">
                  <a16:creationId xmlns:a16="http://schemas.microsoft.com/office/drawing/2014/main" id="{8F3B064C-6D3D-08ED-62E5-03A5E8E3DA8F}"/>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63007F3D-7820-8DD3-B694-0A3B906BEC55}"/>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2BDEF841-41E8-9B97-4737-318CF8EA5A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36952599-85F0-6BA5-4B60-9B594B010000}"/>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81EB23A8-5C71-B0F2-D741-6E9728835D57}"/>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621E3F5A-ED8A-1675-1DC9-6565E729B8F7}"/>
                </a:ext>
              </a:extLst>
            </p:cNvPr>
            <p:cNvCxnSpPr>
              <a:cxnSpLocks/>
            </p:cNvCxnSpPr>
            <p:nvPr/>
          </p:nvCxnSpPr>
          <p:spPr>
            <a:xfrm>
              <a:off x="2218442" y="4837"/>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1A7A2DAA-A413-A81F-1431-189FEF243CA6}"/>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D628A534-E021-49DB-BD7C-3A654C601C1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3CD653B0-E296-58A7-DC51-115FBF809972}"/>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BF1C5518-65FE-0C2B-11D6-BB2177BEC12E}"/>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29C665B3-7101-858A-191F-5DB2DE4EEF6D}"/>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F0F021F4-D1C9-C000-A1CC-A991826A14C4}"/>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CC5947A3-C299-1310-59DC-D0F4BBAE31BC}"/>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8CCB05F5-3D63-5B0B-AA39-319B74BAA787}"/>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5847B681-EEAF-04D0-E8A0-2F8608D31347}"/>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CC661DED-AAB3-0984-8AB1-799403B87201}"/>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13E78B93-3872-DA54-DE23-7680571CAE7A}"/>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98441F6B-69E6-AADE-B82E-134525DD2F75}"/>
                </a:ext>
              </a:extLst>
            </p:cNvPr>
            <p:cNvCxnSpPr>
              <a:cxnSpLocks/>
            </p:cNvCxnSpPr>
            <p:nvPr/>
          </p:nvCxnSpPr>
          <p:spPr>
            <a:xfrm>
              <a:off x="0" y="709554"/>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4322056E-5720-F1C2-DD32-11ACC68D732E}"/>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15D62CED-A5D5-BDE3-4A02-DEBE4F9E792A}"/>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9591C685-FACF-AB8B-4271-BB008E1A4A0F}"/>
                </a:ext>
              </a:extLst>
            </p:cNvPr>
            <p:cNvCxnSpPr>
              <a:cxnSpLocks/>
            </p:cNvCxnSpPr>
            <p:nvPr/>
          </p:nvCxnSpPr>
          <p:spPr>
            <a:xfrm>
              <a:off x="16613" y="2395638"/>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535415CC-7CB6-44C9-543C-3B696858D0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5EB05724-6A5F-5A02-E834-E723F5FDA367}"/>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11EECC79-278B-0A3F-7B98-4A24F7ED92BD}"/>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89AFCA74-23E2-19B7-9357-89AE79715889}"/>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C00E08CA-DD33-A437-6B71-AEDAFFF50D57}"/>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02BC1A20-6CB9-AB27-165B-3EE59A01C734}"/>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8E323BFF-C1E3-517E-5677-F484D29C9BD4}"/>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C7101AD7-51BB-39F0-F276-4693F01A490D}"/>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CasellaDiTesto 15">
            <a:extLst>
              <a:ext uri="{FF2B5EF4-FFF2-40B4-BE49-F238E27FC236}">
                <a16:creationId xmlns:a16="http://schemas.microsoft.com/office/drawing/2014/main" id="{C7DA048B-FCCF-1EC2-01F9-87175207EA96}"/>
              </a:ext>
            </a:extLst>
          </p:cNvPr>
          <p:cNvSpPr txBox="1"/>
          <p:nvPr/>
        </p:nvSpPr>
        <p:spPr>
          <a:xfrm>
            <a:off x="1876379" y="5133988"/>
            <a:ext cx="1006324" cy="369332"/>
          </a:xfrm>
          <a:prstGeom prst="rect">
            <a:avLst/>
          </a:prstGeom>
          <a:noFill/>
        </p:spPr>
        <p:txBody>
          <a:bodyPr wrap="square" rtlCol="0">
            <a:spAutoFit/>
          </a:bodyPr>
          <a:lstStyle/>
          <a:p>
            <a:r>
              <a:rPr lang="it-IT" dirty="0"/>
              <a:t>Filtro 2</a:t>
            </a:r>
          </a:p>
        </p:txBody>
      </p:sp>
      <p:sp>
        <p:nvSpPr>
          <p:cNvPr id="17" name="CasellaDiTesto 16">
            <a:extLst>
              <a:ext uri="{FF2B5EF4-FFF2-40B4-BE49-F238E27FC236}">
                <a16:creationId xmlns:a16="http://schemas.microsoft.com/office/drawing/2014/main" id="{F0021863-9610-F7B8-DA32-0C37FE1ACD1D}"/>
              </a:ext>
            </a:extLst>
          </p:cNvPr>
          <p:cNvSpPr txBox="1"/>
          <p:nvPr/>
        </p:nvSpPr>
        <p:spPr>
          <a:xfrm>
            <a:off x="3309167" y="5138750"/>
            <a:ext cx="1006324" cy="369332"/>
          </a:xfrm>
          <a:prstGeom prst="rect">
            <a:avLst/>
          </a:prstGeom>
          <a:noFill/>
        </p:spPr>
        <p:txBody>
          <a:bodyPr wrap="square" rtlCol="0">
            <a:spAutoFit/>
          </a:bodyPr>
          <a:lstStyle/>
          <a:p>
            <a:r>
              <a:rPr lang="it-IT" dirty="0"/>
              <a:t>Filtro 1</a:t>
            </a:r>
          </a:p>
        </p:txBody>
      </p:sp>
      <p:grpSp>
        <p:nvGrpSpPr>
          <p:cNvPr id="24" name="Gruppo 23">
            <a:extLst>
              <a:ext uri="{FF2B5EF4-FFF2-40B4-BE49-F238E27FC236}">
                <a16:creationId xmlns:a16="http://schemas.microsoft.com/office/drawing/2014/main" id="{18AC65DB-B013-1CB1-89D7-1ED0624AFCEA}"/>
              </a:ext>
            </a:extLst>
          </p:cNvPr>
          <p:cNvGrpSpPr/>
          <p:nvPr/>
        </p:nvGrpSpPr>
        <p:grpSpPr>
          <a:xfrm>
            <a:off x="32353" y="4371410"/>
            <a:ext cx="6555254" cy="914400"/>
            <a:chOff x="32353" y="4371410"/>
            <a:chExt cx="6555254" cy="914400"/>
          </a:xfrm>
        </p:grpSpPr>
        <p:sp>
          <p:nvSpPr>
            <p:cNvPr id="3" name="Dati memorizzati 2">
              <a:extLst>
                <a:ext uri="{FF2B5EF4-FFF2-40B4-BE49-F238E27FC236}">
                  <a16:creationId xmlns:a16="http://schemas.microsoft.com/office/drawing/2014/main" id="{C0D4C6B0-DBF6-66CE-48B2-E305C2A8E1BE}"/>
                </a:ext>
              </a:extLst>
            </p:cNvPr>
            <p:cNvSpPr/>
            <p:nvPr/>
          </p:nvSpPr>
          <p:spPr>
            <a:xfrm>
              <a:off x="1013729" y="4634474"/>
              <a:ext cx="1365812" cy="468774"/>
            </a:xfrm>
            <a:prstGeom prst="flowChartOnlineStora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4" name="Dati memorizzati 3">
              <a:extLst>
                <a:ext uri="{FF2B5EF4-FFF2-40B4-BE49-F238E27FC236}">
                  <a16:creationId xmlns:a16="http://schemas.microsoft.com/office/drawing/2014/main" id="{22A571AE-616D-1E42-3FE0-F55DB705D9BF}"/>
                </a:ext>
              </a:extLst>
            </p:cNvPr>
            <p:cNvSpPr/>
            <p:nvPr/>
          </p:nvSpPr>
          <p:spPr>
            <a:xfrm>
              <a:off x="2329928" y="4634474"/>
              <a:ext cx="1365812" cy="468774"/>
            </a:xfrm>
            <a:prstGeom prst="flowChartOnlineStora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5" name="Dati memorizzati 4">
              <a:extLst>
                <a:ext uri="{FF2B5EF4-FFF2-40B4-BE49-F238E27FC236}">
                  <a16:creationId xmlns:a16="http://schemas.microsoft.com/office/drawing/2014/main" id="{8110B69E-441C-80E5-EF08-8BE7B9BA0708}"/>
                </a:ext>
              </a:extLst>
            </p:cNvPr>
            <p:cNvSpPr/>
            <p:nvPr/>
          </p:nvSpPr>
          <p:spPr>
            <a:xfrm>
              <a:off x="3646127" y="4634474"/>
              <a:ext cx="1365812" cy="468774"/>
            </a:xfrm>
            <a:prstGeom prst="flowChartOnlineStora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pic>
          <p:nvPicPr>
            <p:cNvPr id="6" name="Elemento grafico 5" descr="Home con riempimento a tinta unita">
              <a:extLst>
                <a:ext uri="{FF2B5EF4-FFF2-40B4-BE49-F238E27FC236}">
                  <a16:creationId xmlns:a16="http://schemas.microsoft.com/office/drawing/2014/main" id="{4C5AE7DB-29F6-86CC-453B-0E516CB41A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3" y="4371410"/>
              <a:ext cx="914400" cy="914400"/>
            </a:xfrm>
            <a:prstGeom prst="rect">
              <a:avLst/>
            </a:prstGeom>
          </p:spPr>
        </p:pic>
        <p:sp>
          <p:nvSpPr>
            <p:cNvPr id="8" name="Dati memorizzati 7">
              <a:extLst>
                <a:ext uri="{FF2B5EF4-FFF2-40B4-BE49-F238E27FC236}">
                  <a16:creationId xmlns:a16="http://schemas.microsoft.com/office/drawing/2014/main" id="{AFF4B388-1D65-398F-D574-8AF340A44AA2}"/>
                </a:ext>
              </a:extLst>
            </p:cNvPr>
            <p:cNvSpPr/>
            <p:nvPr/>
          </p:nvSpPr>
          <p:spPr>
            <a:xfrm>
              <a:off x="3465312" y="4632401"/>
              <a:ext cx="379838" cy="468775"/>
            </a:xfrm>
            <a:prstGeom prst="flowChartOnlineStorag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Dati memorizzati 10">
              <a:extLst>
                <a:ext uri="{FF2B5EF4-FFF2-40B4-BE49-F238E27FC236}">
                  <a16:creationId xmlns:a16="http://schemas.microsoft.com/office/drawing/2014/main" id="{98953FBB-19D1-03C6-81AE-3368572E989D}"/>
                </a:ext>
              </a:extLst>
            </p:cNvPr>
            <p:cNvSpPr/>
            <p:nvPr/>
          </p:nvSpPr>
          <p:spPr>
            <a:xfrm>
              <a:off x="2119886" y="4632400"/>
              <a:ext cx="379838" cy="468775"/>
            </a:xfrm>
            <a:prstGeom prst="flowChartOnlineStorag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B733B2E7-7B25-6BD5-BA01-25AB06A8939F}"/>
                    </a:ext>
                  </a:extLst>
                </p:cNvPr>
                <p:cNvSpPr txBox="1"/>
                <p:nvPr/>
              </p:nvSpPr>
              <p:spPr>
                <a:xfrm>
                  <a:off x="4025965" y="4692310"/>
                  <a:ext cx="49233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0</m:t>
                            </m:r>
                          </m:sub>
                        </m:sSub>
                      </m:oMath>
                    </m:oMathPara>
                  </a14:m>
                  <a:endParaRPr lang="it-IT" dirty="0"/>
                </a:p>
              </p:txBody>
            </p:sp>
          </mc:Choice>
          <mc:Fallback xmlns="">
            <p:sp>
              <p:nvSpPr>
                <p:cNvPr id="12" name="CasellaDiTesto 11">
                  <a:extLst>
                    <a:ext uri="{FF2B5EF4-FFF2-40B4-BE49-F238E27FC236}">
                      <a16:creationId xmlns:a16="http://schemas.microsoft.com/office/drawing/2014/main" id="{B733B2E7-7B25-6BD5-BA01-25AB06A8939F}"/>
                    </a:ext>
                  </a:extLst>
                </p:cNvPr>
                <p:cNvSpPr txBox="1">
                  <a:spLocks noRot="1" noChangeAspect="1" noMove="1" noResize="1" noEditPoints="1" noAdjustHandles="1" noChangeArrowheads="1" noChangeShapeType="1" noTextEdit="1"/>
                </p:cNvSpPr>
                <p:nvPr/>
              </p:nvSpPr>
              <p:spPr>
                <a:xfrm>
                  <a:off x="4025965" y="4692310"/>
                  <a:ext cx="492339" cy="369332"/>
                </a:xfrm>
                <a:prstGeom prst="rect">
                  <a:avLst/>
                </a:prstGeom>
                <a:blipFill>
                  <a:blip r:embed="rId7"/>
                  <a:stretch>
                    <a:fillRect b="-1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FB88DF1A-03B8-441A-12E3-B98F81AA282A}"/>
                    </a:ext>
                  </a:extLst>
                </p:cNvPr>
                <p:cNvSpPr txBox="1"/>
                <p:nvPr/>
              </p:nvSpPr>
              <p:spPr>
                <a:xfrm>
                  <a:off x="2750339" y="4692310"/>
                  <a:ext cx="49233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1</m:t>
                            </m:r>
                          </m:sub>
                        </m:sSub>
                      </m:oMath>
                    </m:oMathPara>
                  </a14:m>
                  <a:endParaRPr lang="it-IT" dirty="0"/>
                </a:p>
              </p:txBody>
            </p:sp>
          </mc:Choice>
          <mc:Fallback xmlns="">
            <p:sp>
              <p:nvSpPr>
                <p:cNvPr id="13" name="CasellaDiTesto 12">
                  <a:extLst>
                    <a:ext uri="{FF2B5EF4-FFF2-40B4-BE49-F238E27FC236}">
                      <a16:creationId xmlns:a16="http://schemas.microsoft.com/office/drawing/2014/main" id="{FB88DF1A-03B8-441A-12E3-B98F81AA282A}"/>
                    </a:ext>
                  </a:extLst>
                </p:cNvPr>
                <p:cNvSpPr txBox="1">
                  <a:spLocks noRot="1" noChangeAspect="1" noMove="1" noResize="1" noEditPoints="1" noAdjustHandles="1" noChangeArrowheads="1" noChangeShapeType="1" noTextEdit="1"/>
                </p:cNvSpPr>
                <p:nvPr/>
              </p:nvSpPr>
              <p:spPr>
                <a:xfrm>
                  <a:off x="2750339" y="4692310"/>
                  <a:ext cx="492339" cy="369332"/>
                </a:xfrm>
                <a:prstGeom prst="rect">
                  <a:avLst/>
                </a:prstGeom>
                <a:blipFill>
                  <a:blip r:embed="rId8"/>
                  <a:stretch>
                    <a:fillRect b="-1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BD69D5F5-F4D3-776B-B7E8-B373C258CB2E}"/>
                    </a:ext>
                  </a:extLst>
                </p:cNvPr>
                <p:cNvSpPr txBox="1"/>
                <p:nvPr/>
              </p:nvSpPr>
              <p:spPr>
                <a:xfrm>
                  <a:off x="1404913" y="4692310"/>
                  <a:ext cx="49233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2</m:t>
                            </m:r>
                          </m:sub>
                        </m:sSub>
                      </m:oMath>
                    </m:oMathPara>
                  </a14:m>
                  <a:endParaRPr lang="it-IT" dirty="0"/>
                </a:p>
              </p:txBody>
            </p:sp>
          </mc:Choice>
          <mc:Fallback xmlns="">
            <p:sp>
              <p:nvSpPr>
                <p:cNvPr id="14" name="CasellaDiTesto 13">
                  <a:extLst>
                    <a:ext uri="{FF2B5EF4-FFF2-40B4-BE49-F238E27FC236}">
                      <a16:creationId xmlns:a16="http://schemas.microsoft.com/office/drawing/2014/main" id="{BD69D5F5-F4D3-776B-B7E8-B373C258CB2E}"/>
                    </a:ext>
                  </a:extLst>
                </p:cNvPr>
                <p:cNvSpPr txBox="1">
                  <a:spLocks noRot="1" noChangeAspect="1" noMove="1" noResize="1" noEditPoints="1" noAdjustHandles="1" noChangeArrowheads="1" noChangeShapeType="1" noTextEdit="1"/>
                </p:cNvSpPr>
                <p:nvPr/>
              </p:nvSpPr>
              <p:spPr>
                <a:xfrm>
                  <a:off x="1404913" y="4692310"/>
                  <a:ext cx="492339" cy="369332"/>
                </a:xfrm>
                <a:prstGeom prst="rect">
                  <a:avLst/>
                </a:prstGeom>
                <a:blipFill>
                  <a:blip r:embed="rId9"/>
                  <a:stretch>
                    <a:fillRect b="-1667"/>
                  </a:stretch>
                </a:blipFill>
              </p:spPr>
              <p:txBody>
                <a:bodyPr/>
                <a:lstStyle/>
                <a:p>
                  <a:r>
                    <a:rPr lang="it-IT">
                      <a:noFill/>
                    </a:rPr>
                    <a:t> </a:t>
                  </a:r>
                </a:p>
              </p:txBody>
            </p:sp>
          </mc:Fallback>
        </mc:AlternateContent>
        <p:grpSp>
          <p:nvGrpSpPr>
            <p:cNvPr id="21" name="Gruppo 20">
              <a:extLst>
                <a:ext uri="{FF2B5EF4-FFF2-40B4-BE49-F238E27FC236}">
                  <a16:creationId xmlns:a16="http://schemas.microsoft.com/office/drawing/2014/main" id="{221EB879-4D14-07E1-FEF7-1ABB3B36D83F}"/>
                </a:ext>
              </a:extLst>
            </p:cNvPr>
            <p:cNvGrpSpPr/>
            <p:nvPr/>
          </p:nvGrpSpPr>
          <p:grpSpPr>
            <a:xfrm>
              <a:off x="4886390" y="4614723"/>
              <a:ext cx="1701217" cy="500692"/>
              <a:chOff x="5048250" y="4169815"/>
              <a:chExt cx="1701217" cy="500692"/>
            </a:xfrm>
          </p:grpSpPr>
          <p:sp>
            <p:nvSpPr>
              <p:cNvPr id="18" name="Freccia a destra 17">
                <a:extLst>
                  <a:ext uri="{FF2B5EF4-FFF2-40B4-BE49-F238E27FC236}">
                    <a16:creationId xmlns:a16="http://schemas.microsoft.com/office/drawing/2014/main" id="{BA7C8767-1500-8222-3FBA-3F313EEE6FEB}"/>
                  </a:ext>
                </a:extLst>
              </p:cNvPr>
              <p:cNvSpPr/>
              <p:nvPr/>
            </p:nvSpPr>
            <p:spPr>
              <a:xfrm rot="10800000">
                <a:off x="5048250" y="4169815"/>
                <a:ext cx="1217718" cy="500692"/>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750C2C61-4B2B-0618-2206-AFA8A6129B2C}"/>
                  </a:ext>
                </a:extLst>
              </p:cNvPr>
              <p:cNvSpPr txBox="1"/>
              <p:nvPr/>
            </p:nvSpPr>
            <p:spPr>
              <a:xfrm>
                <a:off x="5099190" y="4228799"/>
                <a:ext cx="1650277" cy="369332"/>
              </a:xfrm>
              <a:prstGeom prst="rect">
                <a:avLst/>
              </a:prstGeom>
              <a:noFill/>
            </p:spPr>
            <p:txBody>
              <a:bodyPr wrap="square" rtlCol="0">
                <a:spAutoFit/>
              </a:bodyPr>
              <a:lstStyle/>
              <a:p>
                <a:r>
                  <a:rPr lang="it-IT" dirty="0">
                    <a:solidFill>
                      <a:schemeClr val="tx2">
                        <a:lumMod val="75000"/>
                        <a:lumOff val="25000"/>
                      </a:schemeClr>
                    </a:solidFill>
                  </a:rPr>
                  <a:t>Condotta</a:t>
                </a:r>
              </a:p>
            </p:txBody>
          </p:sp>
        </p:grpSp>
      </p:grpSp>
      <p:sp>
        <p:nvSpPr>
          <p:cNvPr id="27" name="CasellaDiTesto 26">
            <a:extLst>
              <a:ext uri="{FF2B5EF4-FFF2-40B4-BE49-F238E27FC236}">
                <a16:creationId xmlns:a16="http://schemas.microsoft.com/office/drawing/2014/main" id="{DC533EF3-E6F2-7D4E-FD3D-EF972E3CB062}"/>
              </a:ext>
            </a:extLst>
          </p:cNvPr>
          <p:cNvSpPr txBox="1"/>
          <p:nvPr/>
        </p:nvSpPr>
        <p:spPr>
          <a:xfrm>
            <a:off x="2597764" y="3919933"/>
            <a:ext cx="6129866" cy="461665"/>
          </a:xfrm>
          <a:prstGeom prst="rect">
            <a:avLst/>
          </a:prstGeom>
          <a:noFill/>
        </p:spPr>
        <p:txBody>
          <a:bodyPr wrap="square">
            <a:spAutoFit/>
          </a:bodyPr>
          <a:lstStyle/>
          <a:p>
            <a:pPr algn="ctr"/>
            <a:r>
              <a:rPr lang="it-IT" sz="2400" dirty="0">
                <a:solidFill>
                  <a:schemeClr val="bg1"/>
                </a:solidFill>
              </a:rPr>
              <a:t>…</a:t>
            </a:r>
          </a:p>
        </p:txBody>
      </p:sp>
      <p:sp>
        <p:nvSpPr>
          <p:cNvPr id="29" name="CasellaDiTesto 28">
            <a:extLst>
              <a:ext uri="{FF2B5EF4-FFF2-40B4-BE49-F238E27FC236}">
                <a16:creationId xmlns:a16="http://schemas.microsoft.com/office/drawing/2014/main" id="{AF28D9A4-BE4A-7527-2913-D6776D8CB1A1}"/>
              </a:ext>
            </a:extLst>
          </p:cNvPr>
          <p:cNvSpPr txBox="1"/>
          <p:nvPr/>
        </p:nvSpPr>
        <p:spPr>
          <a:xfrm>
            <a:off x="8631670" y="3978992"/>
            <a:ext cx="3367902" cy="1200329"/>
          </a:xfrm>
          <a:prstGeom prst="rect">
            <a:avLst/>
          </a:prstGeom>
          <a:noFill/>
        </p:spPr>
        <p:txBody>
          <a:bodyPr wrap="square">
            <a:spAutoFit/>
          </a:bodyPr>
          <a:lstStyle/>
          <a:p>
            <a:pPr algn="just"/>
            <a:r>
              <a:rPr lang="it-IT" sz="1800" b="0" i="1" u="none" strike="noStrike" baseline="0" dirty="0">
                <a:solidFill>
                  <a:schemeClr val="accent6">
                    <a:lumMod val="40000"/>
                    <a:lumOff val="60000"/>
                  </a:schemeClr>
                </a:solidFill>
                <a:latin typeface="Times New Roman" panose="02020603050405020304" pitchFamily="18" charset="0"/>
              </a:rPr>
              <a:t>In questo passaggio sta la differenza sostanziale fra ricorrere a un procedimento standard e costruire un modello matematico</a:t>
            </a:r>
            <a:r>
              <a:rPr lang="it-IT" sz="1800" b="0" i="0" u="none" strike="noStrike" baseline="0" dirty="0">
                <a:solidFill>
                  <a:schemeClr val="accent6">
                    <a:lumMod val="40000"/>
                    <a:lumOff val="60000"/>
                  </a:schemeClr>
                </a:solidFill>
                <a:latin typeface="Times New Roman" panose="02020603050405020304" pitchFamily="18" charset="0"/>
              </a:rPr>
              <a:t>. </a:t>
            </a:r>
          </a:p>
        </p:txBody>
      </p:sp>
    </p:spTree>
    <p:extLst>
      <p:ext uri="{BB962C8B-B14F-4D97-AF65-F5344CB8AC3E}">
        <p14:creationId xmlns:p14="http://schemas.microsoft.com/office/powerpoint/2010/main" val="193993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11C84-CE29-7EA9-844C-4B9EA013EDD2}"/>
            </a:ext>
          </a:extLst>
        </p:cNvPr>
        <p:cNvGrpSpPr/>
        <p:nvPr/>
      </p:nvGrpSpPr>
      <p:grpSpPr>
        <a:xfrm>
          <a:off x="0" y="0"/>
          <a:ext cx="0" cy="0"/>
          <a:chOff x="0" y="0"/>
          <a:chExt cx="0" cy="0"/>
        </a:xfrm>
      </p:grpSpPr>
      <p:pic>
        <p:nvPicPr>
          <p:cNvPr id="15" name="Segnaposto immagine 14" descr="Libro aperto su una scrivania">
            <a:extLst>
              <a:ext uri="{FF2B5EF4-FFF2-40B4-BE49-F238E27FC236}">
                <a16:creationId xmlns:a16="http://schemas.microsoft.com/office/drawing/2014/main" id="{2D7FC666-4941-56AC-4D92-EC0C101665B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9" name="Titolo 8">
            <a:extLst>
              <a:ext uri="{FF2B5EF4-FFF2-40B4-BE49-F238E27FC236}">
                <a16:creationId xmlns:a16="http://schemas.microsoft.com/office/drawing/2014/main" id="{51225FF7-B144-BAEE-1752-BD947411BAE8}"/>
              </a:ext>
            </a:extLst>
          </p:cNvPr>
          <p:cNvSpPr>
            <a:spLocks noGrp="1"/>
          </p:cNvSpPr>
          <p:nvPr>
            <p:ph type="ctrTitle"/>
          </p:nvPr>
        </p:nvSpPr>
        <p:spPr>
          <a:xfrm>
            <a:off x="8333" y="-13131"/>
            <a:ext cx="12167616" cy="5667418"/>
          </a:xfrm>
        </p:spPr>
        <p:txBody>
          <a:bodyPr rtlCol="0"/>
          <a:lstStyle/>
          <a:p>
            <a:pPr rtl="0"/>
            <a:r>
              <a:rPr lang="it-IT" dirty="0"/>
              <a:t>Modello matematico</a:t>
            </a:r>
          </a:p>
        </p:txBody>
      </p:sp>
      <mc:AlternateContent xmlns:mc="http://schemas.openxmlformats.org/markup-compatibility/2006" xmlns:a14="http://schemas.microsoft.com/office/drawing/2010/main">
        <mc:Choice Requires="a14">
          <p:sp>
            <p:nvSpPr>
              <p:cNvPr id="10" name="Sottotitolo 9">
                <a:extLst>
                  <a:ext uri="{FF2B5EF4-FFF2-40B4-BE49-F238E27FC236}">
                    <a16:creationId xmlns:a16="http://schemas.microsoft.com/office/drawing/2014/main" id="{AF86B2E1-47CE-75CB-DCCB-B78EFD7F500D}"/>
                  </a:ext>
                </a:extLst>
              </p:cNvPr>
              <p:cNvSpPr>
                <a:spLocks noGrp="1"/>
              </p:cNvSpPr>
              <p:nvPr>
                <p:ph type="subTitle" idx="1"/>
              </p:nvPr>
            </p:nvSpPr>
            <p:spPr>
              <a:xfrm>
                <a:off x="68778" y="1366221"/>
                <a:ext cx="12002346" cy="3193802"/>
              </a:xfrm>
            </p:spPr>
            <p:txBody>
              <a:bodyPr rtlCol="0"/>
              <a:lstStyle/>
              <a:p>
                <a:pPr algn="just"/>
                <a:r>
                  <a:rPr lang="it-IT" sz="1800" dirty="0"/>
                  <a:t>Un modello matematico descrive un legame funzionale fra le variabili. Non si costruisce esplicitando risultati di calcoli spiccioli, validi solo per determinati valori dei dati. </a:t>
                </a:r>
              </a:p>
              <a:p>
                <a:pPr algn="just"/>
                <a:r>
                  <a:rPr lang="it-IT" sz="1800" dirty="0"/>
                  <a:t>Per l’esempio dei filtri, occorre determinare una relazione fra la </a:t>
                </a:r>
                <a:r>
                  <a:rPr lang="it-IT" sz="1800" i="1" dirty="0"/>
                  <a:t>n</a:t>
                </a:r>
                <a:r>
                  <a:rPr lang="it-IT" sz="1800" dirty="0"/>
                  <a:t> caratterizzante l’n-esimo filtro e le impurità </a:t>
                </a:r>
                <a14:m>
                  <m:oMath xmlns:m="http://schemas.openxmlformats.org/officeDocument/2006/math">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𝑃</m:t>
                        </m:r>
                      </m:e>
                      <m:sub>
                        <m:r>
                          <a:rPr lang="it-IT" sz="1800" i="1" dirty="0" smtClean="0">
                            <a:latin typeface="Cambria Math" panose="02040503050406030204" pitchFamily="18" charset="0"/>
                          </a:rPr>
                          <m:t>𝑛</m:t>
                        </m:r>
                      </m:sub>
                    </m:sSub>
                  </m:oMath>
                </a14:m>
                <a:r>
                  <a:rPr lang="it-IT" sz="1800" dirty="0"/>
                  <a:t> contenute nell’acqua dopo il passaggio attraverso l’n-esimo filtro. In termini matematici: </a:t>
                </a:r>
              </a:p>
              <a:p>
                <a:pPr algn="just"/>
                <a14:m>
                  <m:oMath xmlns:m="http://schemas.openxmlformats.org/officeDocument/2006/math">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𝑃</m:t>
                        </m:r>
                      </m:e>
                      <m:sub>
                        <m:r>
                          <a:rPr lang="it-IT" sz="1800" i="1" dirty="0" smtClean="0">
                            <a:latin typeface="Cambria Math" panose="02040503050406030204" pitchFamily="18" charset="0"/>
                          </a:rPr>
                          <m:t>𝑛</m:t>
                        </m:r>
                      </m:sub>
                    </m:sSub>
                    <m:r>
                      <a:rPr lang="it-IT" sz="1800" i="1" dirty="0" smtClean="0">
                        <a:latin typeface="Cambria Math" panose="02040503050406030204" pitchFamily="18" charset="0"/>
                      </a:rPr>
                      <m:t> </m:t>
                    </m:r>
                    <m:r>
                      <a:rPr lang="it-IT" sz="1800" i="1" dirty="0">
                        <a:latin typeface="Cambria Math" panose="02040503050406030204" pitchFamily="18" charset="0"/>
                      </a:rPr>
                      <m:t>= </m:t>
                    </m:r>
                    <m:r>
                      <a:rPr lang="it-IT" sz="1800" i="1" dirty="0">
                        <a:latin typeface="Cambria Math" panose="02040503050406030204" pitchFamily="18" charset="0"/>
                      </a:rPr>
                      <m:t>𝑓</m:t>
                    </m:r>
                    <m:d>
                      <m:dPr>
                        <m:ctrlPr>
                          <a:rPr lang="it-IT" sz="1800" i="1" dirty="0">
                            <a:latin typeface="Cambria Math" panose="02040503050406030204" pitchFamily="18" charset="0"/>
                          </a:rPr>
                        </m:ctrlPr>
                      </m:dPr>
                      <m:e>
                        <m:r>
                          <a:rPr lang="it-IT" sz="1800" i="1" dirty="0">
                            <a:latin typeface="Cambria Math" panose="02040503050406030204" pitchFamily="18" charset="0"/>
                          </a:rPr>
                          <m:t>𝑛</m:t>
                        </m:r>
                      </m:e>
                    </m:d>
                    <m:r>
                      <a:rPr lang="it-IT" sz="1800" b="0" i="1" dirty="0" smtClean="0">
                        <a:latin typeface="Cambria Math" panose="02040503050406030204" pitchFamily="18" charset="0"/>
                      </a:rPr>
                      <m:t>=</m:t>
                    </m:r>
                    <m:sSup>
                      <m:sSupPr>
                        <m:ctrlPr>
                          <a:rPr lang="it-IT" sz="1800" b="0" i="1" dirty="0" smtClean="0">
                            <a:latin typeface="Cambria Math" panose="02040503050406030204" pitchFamily="18" charset="0"/>
                          </a:rPr>
                        </m:ctrlPr>
                      </m:sSupPr>
                      <m:e>
                        <m:d>
                          <m:dPr>
                            <m:ctrlPr>
                              <a:rPr lang="it-IT" sz="1800" b="0" i="1" dirty="0" smtClean="0">
                                <a:latin typeface="Cambria Math" panose="02040503050406030204" pitchFamily="18" charset="0"/>
                              </a:rPr>
                            </m:ctrlPr>
                          </m:dPr>
                          <m:e>
                            <m:r>
                              <a:rPr lang="it-IT" sz="1800" b="0" i="1" dirty="0" smtClean="0">
                                <a:latin typeface="Cambria Math" panose="02040503050406030204" pitchFamily="18" charset="0"/>
                              </a:rPr>
                              <m:t>0.8</m:t>
                            </m:r>
                          </m:e>
                        </m:d>
                      </m:e>
                      <m:sup>
                        <m:r>
                          <a:rPr lang="it-IT" sz="1800" b="0" i="1" dirty="0" smtClean="0">
                            <a:latin typeface="Cambria Math" panose="02040503050406030204" pitchFamily="18" charset="0"/>
                          </a:rPr>
                          <m:t>𝑛</m:t>
                        </m:r>
                      </m:sup>
                    </m:sSup>
                    <m:r>
                      <a:rPr lang="it-IT" sz="1800" b="0" i="1" dirty="0" smtClean="0">
                        <a:latin typeface="Cambria Math" panose="02040503050406030204" pitchFamily="18" charset="0"/>
                      </a:rPr>
                      <m:t> </m:t>
                    </m:r>
                    <m:sSub>
                      <m:sSubPr>
                        <m:ctrlPr>
                          <a:rPr lang="it-IT" sz="1800" b="0" i="1" dirty="0" smtClean="0">
                            <a:latin typeface="Cambria Math" panose="02040503050406030204" pitchFamily="18" charset="0"/>
                          </a:rPr>
                        </m:ctrlPr>
                      </m:sSubPr>
                      <m:e>
                        <m:r>
                          <a:rPr lang="it-IT" sz="1800" b="0" i="1" dirty="0" smtClean="0">
                            <a:latin typeface="Cambria Math" panose="02040503050406030204" pitchFamily="18" charset="0"/>
                          </a:rPr>
                          <m:t>𝑃</m:t>
                        </m:r>
                      </m:e>
                      <m:sub>
                        <m:r>
                          <a:rPr lang="it-IT" sz="1800" b="0" i="1" dirty="0" smtClean="0">
                            <a:latin typeface="Cambria Math" panose="02040503050406030204" pitchFamily="18" charset="0"/>
                          </a:rPr>
                          <m:t>0</m:t>
                        </m:r>
                      </m:sub>
                    </m:sSub>
                  </m:oMath>
                </a14:m>
                <a:r>
                  <a:rPr lang="it-IT" sz="1800" dirty="0"/>
                  <a:t> </a:t>
                </a:r>
              </a:p>
              <a:p>
                <a:pPr algn="just"/>
                <a:r>
                  <a:rPr lang="it-IT" sz="1800" dirty="0"/>
                  <a:t>date le precedenti interazioni viste operativamente. Poiché deve essere </a:t>
                </a:r>
                <a14:m>
                  <m:oMath xmlns:m="http://schemas.openxmlformats.org/officeDocument/2006/math">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𝑃</m:t>
                        </m:r>
                      </m:e>
                      <m:sub>
                        <m:r>
                          <a:rPr lang="it-IT" sz="1800" i="1" dirty="0" smtClean="0">
                            <a:latin typeface="Cambria Math" panose="02040503050406030204" pitchFamily="18" charset="0"/>
                          </a:rPr>
                          <m:t>𝑛</m:t>
                        </m:r>
                      </m:sub>
                    </m:sSub>
                    <m:r>
                      <a:rPr lang="it-IT" sz="1800" b="0" i="1" dirty="0" smtClean="0">
                        <a:latin typeface="Cambria Math" panose="02040503050406030204" pitchFamily="18" charset="0"/>
                      </a:rPr>
                      <m:t>≤</m:t>
                    </m:r>
                    <m:r>
                      <a:rPr lang="it-IT" sz="1800" i="1" dirty="0">
                        <a:latin typeface="Cambria Math" panose="02040503050406030204" pitchFamily="18" charset="0"/>
                      </a:rPr>
                      <m:t>0</m:t>
                    </m:r>
                    <m:r>
                      <a:rPr lang="it-IT" sz="1800" b="0" i="1" dirty="0" smtClean="0">
                        <a:latin typeface="Cambria Math" panose="02040503050406030204" pitchFamily="18" charset="0"/>
                      </a:rPr>
                      <m:t>.</m:t>
                    </m:r>
                    <m:r>
                      <a:rPr lang="it-IT" sz="1800" i="1" dirty="0">
                        <a:latin typeface="Cambria Math" panose="02040503050406030204" pitchFamily="18" charset="0"/>
                      </a:rPr>
                      <m:t>25</m:t>
                    </m:r>
                  </m:oMath>
                </a14:m>
                <a:r>
                  <a:rPr lang="it-IT" sz="1800" dirty="0"/>
                  <a:t> basta risolvere </a:t>
                </a:r>
              </a:p>
              <a:p>
                <a:pPr algn="just"/>
                <a14:m>
                  <m:oMath xmlns:m="http://schemas.openxmlformats.org/officeDocument/2006/math">
                    <m:sSup>
                      <m:sSupPr>
                        <m:ctrlPr>
                          <a:rPr lang="it-IT" sz="1800" i="1" dirty="0">
                            <a:latin typeface="Cambria Math" panose="02040503050406030204" pitchFamily="18" charset="0"/>
                          </a:rPr>
                        </m:ctrlPr>
                      </m:sSupPr>
                      <m:e>
                        <m:d>
                          <m:dPr>
                            <m:ctrlPr>
                              <a:rPr lang="it-IT" sz="1800" i="1" dirty="0">
                                <a:latin typeface="Cambria Math" panose="02040503050406030204" pitchFamily="18" charset="0"/>
                              </a:rPr>
                            </m:ctrlPr>
                          </m:dPr>
                          <m:e>
                            <m:r>
                              <a:rPr lang="it-IT" sz="1800" i="1" dirty="0">
                                <a:latin typeface="Cambria Math" panose="02040503050406030204" pitchFamily="18" charset="0"/>
                              </a:rPr>
                              <m:t>0.8</m:t>
                            </m:r>
                          </m:e>
                        </m:d>
                      </m:e>
                      <m:sup>
                        <m:r>
                          <a:rPr lang="it-IT" sz="1800" i="1" dirty="0">
                            <a:latin typeface="Cambria Math" panose="02040503050406030204" pitchFamily="18" charset="0"/>
                          </a:rPr>
                          <m:t>𝑛</m:t>
                        </m:r>
                      </m:sup>
                    </m:sSup>
                    <m:r>
                      <a:rPr lang="it-IT" sz="1800" i="1" dirty="0">
                        <a:latin typeface="Cambria Math" panose="02040503050406030204" pitchFamily="18" charset="0"/>
                      </a:rPr>
                      <m:t> </m:t>
                    </m:r>
                    <m:sSub>
                      <m:sSubPr>
                        <m:ctrlPr>
                          <a:rPr lang="it-IT" sz="1800" i="1" dirty="0">
                            <a:latin typeface="Cambria Math" panose="02040503050406030204" pitchFamily="18" charset="0"/>
                          </a:rPr>
                        </m:ctrlPr>
                      </m:sSubPr>
                      <m:e>
                        <m:r>
                          <a:rPr lang="it-IT" sz="1800" i="1" dirty="0">
                            <a:latin typeface="Cambria Math" panose="02040503050406030204" pitchFamily="18" charset="0"/>
                          </a:rPr>
                          <m:t>𝑃</m:t>
                        </m:r>
                      </m:e>
                      <m:sub>
                        <m:r>
                          <a:rPr lang="it-IT" sz="1800" i="1" dirty="0">
                            <a:latin typeface="Cambria Math" panose="02040503050406030204" pitchFamily="18" charset="0"/>
                          </a:rPr>
                          <m:t>0</m:t>
                        </m:r>
                      </m:sub>
                    </m:sSub>
                    <m:r>
                      <a:rPr lang="it-IT" sz="1800" b="0" i="1" dirty="0" smtClean="0">
                        <a:latin typeface="Cambria Math" panose="02040503050406030204" pitchFamily="18" charset="0"/>
                      </a:rPr>
                      <m:t>≤</m:t>
                    </m:r>
                    <m:sSub>
                      <m:sSubPr>
                        <m:ctrlPr>
                          <a:rPr lang="it-IT" sz="1800" b="0" i="1" dirty="0" smtClean="0">
                            <a:latin typeface="Cambria Math" panose="02040503050406030204" pitchFamily="18" charset="0"/>
                          </a:rPr>
                        </m:ctrlPr>
                      </m:sSubPr>
                      <m:e>
                        <m:r>
                          <a:rPr lang="it-IT" sz="1800" b="0" i="1" dirty="0" smtClean="0">
                            <a:latin typeface="Cambria Math" panose="02040503050406030204" pitchFamily="18" charset="0"/>
                          </a:rPr>
                          <m:t>0.25 </m:t>
                        </m:r>
                        <m:r>
                          <a:rPr lang="it-IT" sz="1800" b="0" i="1" dirty="0" smtClean="0">
                            <a:latin typeface="Cambria Math" panose="02040503050406030204" pitchFamily="18" charset="0"/>
                          </a:rPr>
                          <m:t>𝑃</m:t>
                        </m:r>
                      </m:e>
                      <m:sub>
                        <m:r>
                          <a:rPr lang="it-IT" sz="1800" b="0" i="1" dirty="0" smtClean="0">
                            <a:latin typeface="Cambria Math" panose="02040503050406030204" pitchFamily="18" charset="0"/>
                          </a:rPr>
                          <m:t>0</m:t>
                        </m:r>
                      </m:sub>
                    </m:sSub>
                  </m:oMath>
                </a14:m>
                <a:r>
                  <a:rPr lang="it-IT" sz="1800" dirty="0"/>
                  <a:t> ossia l’equazione </a:t>
                </a:r>
              </a:p>
              <a:p>
                <a:pPr algn="just"/>
                <a:r>
                  <a:rPr lang="it-IT" sz="1800" b="0" dirty="0"/>
                  <a:t>		</a:t>
                </a:r>
                <a14:m>
                  <m:oMath xmlns:m="http://schemas.openxmlformats.org/officeDocument/2006/math">
                    <m:sSup>
                      <m:sSupPr>
                        <m:ctrlPr>
                          <a:rPr lang="it-IT" sz="1800" b="0" i="1" dirty="0" smtClean="0">
                            <a:latin typeface="Cambria Math" panose="02040503050406030204" pitchFamily="18" charset="0"/>
                          </a:rPr>
                        </m:ctrlPr>
                      </m:sSupPr>
                      <m:e>
                        <m:d>
                          <m:dPr>
                            <m:ctrlPr>
                              <a:rPr lang="it-IT" sz="1800" i="1" dirty="0">
                                <a:latin typeface="Cambria Math" panose="02040503050406030204" pitchFamily="18" charset="0"/>
                              </a:rPr>
                            </m:ctrlPr>
                          </m:dPr>
                          <m:e>
                            <m:r>
                              <a:rPr lang="it-IT" sz="1800" i="1" dirty="0">
                                <a:latin typeface="Cambria Math" panose="02040503050406030204" pitchFamily="18" charset="0"/>
                              </a:rPr>
                              <m:t>0</m:t>
                            </m:r>
                            <m:r>
                              <a:rPr lang="it-IT" sz="1800" b="0" i="1" dirty="0" smtClean="0">
                                <a:latin typeface="Cambria Math" panose="02040503050406030204" pitchFamily="18" charset="0"/>
                              </a:rPr>
                              <m:t>.</m:t>
                            </m:r>
                            <m:r>
                              <a:rPr lang="it-IT" sz="1800" i="1" dirty="0">
                                <a:latin typeface="Cambria Math" panose="02040503050406030204" pitchFamily="18" charset="0"/>
                              </a:rPr>
                              <m:t>8</m:t>
                            </m:r>
                          </m:e>
                        </m:d>
                      </m:e>
                      <m:sup>
                        <m:r>
                          <a:rPr lang="it-IT" sz="1800" i="1" dirty="0">
                            <a:latin typeface="Cambria Math" panose="02040503050406030204" pitchFamily="18" charset="0"/>
                          </a:rPr>
                          <m:t>𝑛</m:t>
                        </m:r>
                      </m:sup>
                    </m:sSup>
                    <m:r>
                      <a:rPr lang="it-IT" sz="1800" b="0" i="1" dirty="0" smtClean="0">
                        <a:latin typeface="Cambria Math" panose="02040503050406030204" pitchFamily="18" charset="0"/>
                      </a:rPr>
                      <m:t>≤</m:t>
                    </m:r>
                    <m:r>
                      <a:rPr lang="it-IT" sz="1800" i="1" dirty="0">
                        <a:latin typeface="Cambria Math" panose="02040503050406030204" pitchFamily="18" charset="0"/>
                      </a:rPr>
                      <m:t> 0</m:t>
                    </m:r>
                    <m:r>
                      <a:rPr lang="it-IT" sz="1800" b="0" i="1" dirty="0" smtClean="0">
                        <a:latin typeface="Cambria Math" panose="02040503050406030204" pitchFamily="18" charset="0"/>
                      </a:rPr>
                      <m:t>.</m:t>
                    </m:r>
                    <m:r>
                      <a:rPr lang="it-IT" sz="1800" i="1" dirty="0">
                        <a:latin typeface="Cambria Math" panose="02040503050406030204" pitchFamily="18" charset="0"/>
                      </a:rPr>
                      <m:t>25</m:t>
                    </m:r>
                    <m:r>
                      <a:rPr lang="it-IT" sz="1800" b="0" i="1" dirty="0" smtClean="0">
                        <a:latin typeface="Cambria Math" panose="02040503050406030204" pitchFamily="18" charset="0"/>
                      </a:rPr>
                      <m:t>⇒</m:t>
                    </m:r>
                    <m:r>
                      <a:rPr lang="it-IT" sz="1800" b="0" i="1" dirty="0" smtClean="0">
                        <a:latin typeface="Cambria Math" panose="02040503050406030204" pitchFamily="18" charset="0"/>
                      </a:rPr>
                      <m:t>𝑛</m:t>
                    </m:r>
                    <m:r>
                      <a:rPr lang="it-IT" sz="1800" b="0" i="1" dirty="0" smtClean="0">
                        <a:latin typeface="Cambria Math" panose="02040503050406030204" pitchFamily="18" charset="0"/>
                      </a:rPr>
                      <m:t>≥</m:t>
                    </m:r>
                    <m:f>
                      <m:fPr>
                        <m:ctrlPr>
                          <a:rPr lang="it-IT" sz="1800" b="0" i="1" dirty="0" smtClean="0">
                            <a:latin typeface="Cambria Math" panose="02040503050406030204" pitchFamily="18" charset="0"/>
                          </a:rPr>
                        </m:ctrlPr>
                      </m:fPr>
                      <m:num>
                        <m:func>
                          <m:funcPr>
                            <m:ctrlPr>
                              <a:rPr lang="it-IT" sz="1800" b="0" i="1" dirty="0" smtClean="0">
                                <a:latin typeface="Cambria Math" panose="02040503050406030204" pitchFamily="18" charset="0"/>
                              </a:rPr>
                            </m:ctrlPr>
                          </m:funcPr>
                          <m:fName>
                            <m:r>
                              <m:rPr>
                                <m:sty m:val="p"/>
                              </m:rPr>
                              <a:rPr lang="it-IT" sz="1800" b="0" i="0" dirty="0" smtClean="0">
                                <a:latin typeface="Cambria Math" panose="02040503050406030204" pitchFamily="18" charset="0"/>
                              </a:rPr>
                              <m:t>ln</m:t>
                            </m:r>
                          </m:fName>
                          <m:e>
                            <m:r>
                              <a:rPr lang="it-IT" sz="1800" b="0" i="1" dirty="0" smtClean="0">
                                <a:latin typeface="Cambria Math" panose="02040503050406030204" pitchFamily="18" charset="0"/>
                              </a:rPr>
                              <m:t>0.25</m:t>
                            </m:r>
                          </m:e>
                        </m:func>
                      </m:num>
                      <m:den>
                        <m:func>
                          <m:funcPr>
                            <m:ctrlPr>
                              <a:rPr lang="it-IT" sz="1800" b="0" i="1" dirty="0" smtClean="0">
                                <a:latin typeface="Cambria Math" panose="02040503050406030204" pitchFamily="18" charset="0"/>
                              </a:rPr>
                            </m:ctrlPr>
                          </m:funcPr>
                          <m:fName>
                            <m:r>
                              <m:rPr>
                                <m:sty m:val="p"/>
                              </m:rPr>
                              <a:rPr lang="it-IT" sz="1800" b="0" i="0" dirty="0" smtClean="0">
                                <a:latin typeface="Cambria Math" panose="02040503050406030204" pitchFamily="18" charset="0"/>
                              </a:rPr>
                              <m:t>ln</m:t>
                            </m:r>
                          </m:fName>
                          <m:e>
                            <m:r>
                              <a:rPr lang="it-IT" sz="1800" i="1" dirty="0">
                                <a:latin typeface="Cambria Math" panose="02040503050406030204" pitchFamily="18" charset="0"/>
                              </a:rPr>
                              <m:t>0.8</m:t>
                            </m:r>
                          </m:e>
                        </m:func>
                      </m:den>
                    </m:f>
                    <m:r>
                      <a:rPr lang="it-IT" sz="1800" b="0" i="1" dirty="0" smtClean="0">
                        <a:latin typeface="Cambria Math" panose="02040503050406030204" pitchFamily="18" charset="0"/>
                      </a:rPr>
                      <m:t>=</m:t>
                    </m:r>
                    <m:f>
                      <m:fPr>
                        <m:ctrlPr>
                          <a:rPr lang="it-IT" sz="1800" b="0" i="1" dirty="0" smtClean="0">
                            <a:latin typeface="Cambria Math" panose="02040503050406030204" pitchFamily="18" charset="0"/>
                          </a:rPr>
                        </m:ctrlPr>
                      </m:fPr>
                      <m:num>
                        <m:r>
                          <a:rPr lang="it-IT" sz="1800" b="0" i="1" dirty="0" smtClean="0">
                            <a:latin typeface="Cambria Math" panose="02040503050406030204" pitchFamily="18" charset="0"/>
                          </a:rPr>
                          <m:t>−1.386</m:t>
                        </m:r>
                      </m:num>
                      <m:den>
                        <m:r>
                          <a:rPr lang="it-IT" sz="1800" b="0" i="1" dirty="0" smtClean="0">
                            <a:latin typeface="Cambria Math" panose="02040503050406030204" pitchFamily="18" charset="0"/>
                          </a:rPr>
                          <m:t>−0.223</m:t>
                        </m:r>
                      </m:den>
                    </m:f>
                    <m:r>
                      <a:rPr lang="it-IT" sz="1800" b="0" i="1" dirty="0" smtClean="0">
                        <a:latin typeface="Cambria Math" panose="02040503050406030204" pitchFamily="18" charset="0"/>
                      </a:rPr>
                      <m:t>=6.215⇒</m:t>
                    </m:r>
                    <m:r>
                      <a:rPr lang="it-IT" sz="1800" b="0" i="1" dirty="0" smtClean="0">
                        <a:latin typeface="Cambria Math" panose="02040503050406030204" pitchFamily="18" charset="0"/>
                      </a:rPr>
                      <m:t>𝑛</m:t>
                    </m:r>
                    <m:r>
                      <a:rPr lang="it-IT" sz="1800" b="0" i="1" dirty="0" smtClean="0">
                        <a:latin typeface="Cambria Math" panose="02040503050406030204" pitchFamily="18" charset="0"/>
                      </a:rPr>
                      <m:t>=7</m:t>
                    </m:r>
                  </m:oMath>
                </a14:m>
                <a:endParaRPr lang="it-IT" sz="1800" dirty="0"/>
              </a:p>
            </p:txBody>
          </p:sp>
        </mc:Choice>
        <mc:Fallback xmlns="">
          <p:sp>
            <p:nvSpPr>
              <p:cNvPr id="10" name="Sottotitolo 9">
                <a:extLst>
                  <a:ext uri="{FF2B5EF4-FFF2-40B4-BE49-F238E27FC236}">
                    <a16:creationId xmlns:a16="http://schemas.microsoft.com/office/drawing/2014/main" id="{AF86B2E1-47CE-75CB-DCCB-B78EFD7F500D}"/>
                  </a:ext>
                </a:extLst>
              </p:cNvPr>
              <p:cNvSpPr>
                <a:spLocks noGrp="1" noRot="1" noChangeAspect="1" noMove="1" noResize="1" noEditPoints="1" noAdjustHandles="1" noChangeArrowheads="1" noChangeShapeType="1" noTextEdit="1"/>
              </p:cNvSpPr>
              <p:nvPr>
                <p:ph type="subTitle" idx="1"/>
              </p:nvPr>
            </p:nvSpPr>
            <p:spPr>
              <a:xfrm>
                <a:off x="68778" y="1366221"/>
                <a:ext cx="12002346" cy="3193802"/>
              </a:xfrm>
              <a:blipFill>
                <a:blip r:embed="rId4"/>
                <a:stretch>
                  <a:fillRect l="-508" t="-1145" r="-711"/>
                </a:stretch>
              </a:blipFill>
            </p:spPr>
            <p:txBody>
              <a:bodyPr/>
              <a:lstStyle/>
              <a:p>
                <a:r>
                  <a:rPr lang="it-IT">
                    <a:noFill/>
                  </a:rPr>
                  <a:t> </a:t>
                </a:r>
              </a:p>
            </p:txBody>
          </p:sp>
        </mc:Fallback>
      </mc:AlternateContent>
      <p:sp>
        <p:nvSpPr>
          <p:cNvPr id="78" name="Segnaposto numero diapositiva 77">
            <a:extLst>
              <a:ext uri="{FF2B5EF4-FFF2-40B4-BE49-F238E27FC236}">
                <a16:creationId xmlns:a16="http://schemas.microsoft.com/office/drawing/2014/main" id="{97FB09B6-EEC5-4716-F038-B8DEDE9FF4AC}"/>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solidFill>
                  <a:schemeClr val="bg1"/>
                </a:solidFill>
              </a:rPr>
              <a:pPr rtl="0"/>
              <a:t>11</a:t>
            </a:fld>
            <a:endParaRPr lang="it-IT" dirty="0">
              <a:solidFill>
                <a:schemeClr val="bg1"/>
              </a:solidFill>
            </a:endParaRPr>
          </a:p>
        </p:txBody>
      </p:sp>
      <p:grpSp>
        <p:nvGrpSpPr>
          <p:cNvPr id="43" name="Gruppo 42">
            <a:extLst>
              <a:ext uri="{FF2B5EF4-FFF2-40B4-BE49-F238E27FC236}">
                <a16:creationId xmlns:a16="http://schemas.microsoft.com/office/drawing/2014/main" id="{C802A93E-87AD-DA94-DA80-048B92167984}"/>
              </a:ext>
              <a:ext uri="{C183D7F6-B498-43B3-948B-1728B52AA6E4}">
                <adec:decorative xmlns:adec="http://schemas.microsoft.com/office/drawing/2017/decorative" val="1"/>
              </a:ext>
            </a:extLst>
          </p:cNvPr>
          <p:cNvGrpSpPr/>
          <p:nvPr/>
        </p:nvGrpSpPr>
        <p:grpSpPr>
          <a:xfrm>
            <a:off x="32353" y="0"/>
            <a:ext cx="12192000" cy="6862838"/>
            <a:chOff x="-6214" y="-1"/>
            <a:chExt cx="12214827" cy="6862838"/>
          </a:xfrm>
        </p:grpSpPr>
        <p:cxnSp>
          <p:nvCxnSpPr>
            <p:cNvPr id="44" name="Connettore diritto 43">
              <a:extLst>
                <a:ext uri="{FF2B5EF4-FFF2-40B4-BE49-F238E27FC236}">
                  <a16:creationId xmlns:a16="http://schemas.microsoft.com/office/drawing/2014/main" id="{6D896BFD-C100-3FCB-132B-326DFB1698C9}"/>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E76A4F67-E973-C93B-E06D-AFBDD6C5F1DB}"/>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8D15F797-EF4F-3AB5-6813-2577DD9D5468}"/>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70A0B884-CC8D-CB49-707E-737EDD136E3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B07B06A0-910F-A973-81F9-5DDE74BCBAE0}"/>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B73B4A81-CDF0-9C8B-84CB-1B1786F4F905}"/>
                </a:ext>
              </a:extLst>
            </p:cNvPr>
            <p:cNvCxnSpPr>
              <a:cxnSpLocks/>
            </p:cNvCxnSpPr>
            <p:nvPr/>
          </p:nvCxnSpPr>
          <p:spPr>
            <a:xfrm>
              <a:off x="2218442" y="4837"/>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58F3BCB0-93EC-6D67-F4A7-EBED4FBC7653}"/>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5EA4D1AA-088A-8AAF-D4B3-42C9F0503E3F}"/>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EF5E039F-67F6-D065-B062-49F9FF497B1B}"/>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CDE0D3AD-B327-DB33-FD96-5B44740AAFF9}"/>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B1F1394B-085F-A17D-E59C-3BC49B9F2D7A}"/>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57228C6C-2CF2-9119-FDEE-D2E76959A70D}"/>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986D12E5-070C-F3C8-499E-00A7C349729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1E9147FD-AABC-4E23-EA3C-24B721BFC78D}"/>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FF8ACFFD-8ABD-D320-9F2D-4EFE12E548C6}"/>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7133411C-306E-C853-487B-C59C6F8D8736}"/>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00AC33F2-893C-3719-9AE0-E2F74B6FA537}"/>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D6A3B87E-F918-672B-C2A4-9B5367158E69}"/>
                </a:ext>
              </a:extLst>
            </p:cNvPr>
            <p:cNvCxnSpPr>
              <a:cxnSpLocks/>
            </p:cNvCxnSpPr>
            <p:nvPr/>
          </p:nvCxnSpPr>
          <p:spPr>
            <a:xfrm>
              <a:off x="0" y="709554"/>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E2C0AFDF-C33B-7B15-4892-1ACF55566625}"/>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358507D0-B09F-38C0-E985-B484568D2BD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14F71C35-3595-22D9-A7E8-BA48B8D8AFBC}"/>
                </a:ext>
              </a:extLst>
            </p:cNvPr>
            <p:cNvCxnSpPr>
              <a:cxnSpLocks/>
            </p:cNvCxnSpPr>
            <p:nvPr/>
          </p:nvCxnSpPr>
          <p:spPr>
            <a:xfrm>
              <a:off x="16613" y="2395638"/>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FDF36517-AC06-B2D7-E709-F2A9EBB70EC6}"/>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0A3B59E6-5E79-D147-67F8-98605AE27ADE}"/>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8260B85A-FB8B-BEF4-246B-599AFD47E7AD}"/>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E3EDE318-3528-0AC7-56F6-A257B7455376}"/>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9E2A541A-F1F3-DC82-8B72-849D19D471E7}"/>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8959E72C-EC72-A4EC-659A-E9DDE5179EC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E27B56B0-31FF-B015-0488-66E340D54054}"/>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074BBE41-3614-8C72-B10E-84080F966213}"/>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CasellaDiTesto 15">
            <a:extLst>
              <a:ext uri="{FF2B5EF4-FFF2-40B4-BE49-F238E27FC236}">
                <a16:creationId xmlns:a16="http://schemas.microsoft.com/office/drawing/2014/main" id="{F6AA1C54-47BC-30EE-1FA9-057A0617176D}"/>
              </a:ext>
            </a:extLst>
          </p:cNvPr>
          <p:cNvSpPr txBox="1"/>
          <p:nvPr/>
        </p:nvSpPr>
        <p:spPr>
          <a:xfrm>
            <a:off x="1876379" y="5133988"/>
            <a:ext cx="1006324" cy="369332"/>
          </a:xfrm>
          <a:prstGeom prst="rect">
            <a:avLst/>
          </a:prstGeom>
          <a:noFill/>
        </p:spPr>
        <p:txBody>
          <a:bodyPr wrap="square" rtlCol="0">
            <a:spAutoFit/>
          </a:bodyPr>
          <a:lstStyle/>
          <a:p>
            <a:r>
              <a:rPr lang="it-IT" dirty="0"/>
              <a:t>Filtro 2</a:t>
            </a:r>
          </a:p>
        </p:txBody>
      </p:sp>
      <p:sp>
        <p:nvSpPr>
          <p:cNvPr id="17" name="CasellaDiTesto 16">
            <a:extLst>
              <a:ext uri="{FF2B5EF4-FFF2-40B4-BE49-F238E27FC236}">
                <a16:creationId xmlns:a16="http://schemas.microsoft.com/office/drawing/2014/main" id="{6C76D7C5-E6A0-1012-59F6-3B2382D718AC}"/>
              </a:ext>
            </a:extLst>
          </p:cNvPr>
          <p:cNvSpPr txBox="1"/>
          <p:nvPr/>
        </p:nvSpPr>
        <p:spPr>
          <a:xfrm>
            <a:off x="3309167" y="5138750"/>
            <a:ext cx="1006324" cy="369332"/>
          </a:xfrm>
          <a:prstGeom prst="rect">
            <a:avLst/>
          </a:prstGeom>
          <a:noFill/>
        </p:spPr>
        <p:txBody>
          <a:bodyPr wrap="square" rtlCol="0">
            <a:spAutoFit/>
          </a:bodyPr>
          <a:lstStyle/>
          <a:p>
            <a:r>
              <a:rPr lang="it-IT" dirty="0"/>
              <a:t>Filtro 1</a:t>
            </a:r>
          </a:p>
        </p:txBody>
      </p:sp>
      <p:grpSp>
        <p:nvGrpSpPr>
          <p:cNvPr id="24" name="Gruppo 23">
            <a:extLst>
              <a:ext uri="{FF2B5EF4-FFF2-40B4-BE49-F238E27FC236}">
                <a16:creationId xmlns:a16="http://schemas.microsoft.com/office/drawing/2014/main" id="{AFFAD8D2-FD77-C369-885F-EA1775C678C6}"/>
              </a:ext>
            </a:extLst>
          </p:cNvPr>
          <p:cNvGrpSpPr/>
          <p:nvPr/>
        </p:nvGrpSpPr>
        <p:grpSpPr>
          <a:xfrm>
            <a:off x="32353" y="4371410"/>
            <a:ext cx="6555254" cy="914400"/>
            <a:chOff x="32353" y="4371410"/>
            <a:chExt cx="6555254" cy="914400"/>
          </a:xfrm>
        </p:grpSpPr>
        <p:sp>
          <p:nvSpPr>
            <p:cNvPr id="3" name="Dati memorizzati 2">
              <a:extLst>
                <a:ext uri="{FF2B5EF4-FFF2-40B4-BE49-F238E27FC236}">
                  <a16:creationId xmlns:a16="http://schemas.microsoft.com/office/drawing/2014/main" id="{AD0C4677-3A38-5D84-6926-48E7DB610E3A}"/>
                </a:ext>
              </a:extLst>
            </p:cNvPr>
            <p:cNvSpPr/>
            <p:nvPr/>
          </p:nvSpPr>
          <p:spPr>
            <a:xfrm>
              <a:off x="1013729" y="4634474"/>
              <a:ext cx="1365812" cy="468774"/>
            </a:xfrm>
            <a:prstGeom prst="flowChartOnlineStora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4" name="Dati memorizzati 3">
              <a:extLst>
                <a:ext uri="{FF2B5EF4-FFF2-40B4-BE49-F238E27FC236}">
                  <a16:creationId xmlns:a16="http://schemas.microsoft.com/office/drawing/2014/main" id="{F777535F-D555-17C7-0661-C69EE1C0D7A0}"/>
                </a:ext>
              </a:extLst>
            </p:cNvPr>
            <p:cNvSpPr/>
            <p:nvPr/>
          </p:nvSpPr>
          <p:spPr>
            <a:xfrm>
              <a:off x="2329928" y="4634474"/>
              <a:ext cx="1365812" cy="468774"/>
            </a:xfrm>
            <a:prstGeom prst="flowChartOnlineStora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5" name="Dati memorizzati 4">
              <a:extLst>
                <a:ext uri="{FF2B5EF4-FFF2-40B4-BE49-F238E27FC236}">
                  <a16:creationId xmlns:a16="http://schemas.microsoft.com/office/drawing/2014/main" id="{1537ECCA-8539-77AF-83F4-54837A33415C}"/>
                </a:ext>
              </a:extLst>
            </p:cNvPr>
            <p:cNvSpPr/>
            <p:nvPr/>
          </p:nvSpPr>
          <p:spPr>
            <a:xfrm>
              <a:off x="3646127" y="4634474"/>
              <a:ext cx="1365812" cy="468774"/>
            </a:xfrm>
            <a:prstGeom prst="flowChartOnlineStorag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pic>
          <p:nvPicPr>
            <p:cNvPr id="6" name="Elemento grafico 5" descr="Home con riempimento a tinta unita">
              <a:extLst>
                <a:ext uri="{FF2B5EF4-FFF2-40B4-BE49-F238E27FC236}">
                  <a16:creationId xmlns:a16="http://schemas.microsoft.com/office/drawing/2014/main" id="{9DDD0686-0254-0F31-D08E-5E0A753BC4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3" y="4371410"/>
              <a:ext cx="914400" cy="914400"/>
            </a:xfrm>
            <a:prstGeom prst="rect">
              <a:avLst/>
            </a:prstGeom>
          </p:spPr>
        </p:pic>
        <p:sp>
          <p:nvSpPr>
            <p:cNvPr id="8" name="Dati memorizzati 7">
              <a:extLst>
                <a:ext uri="{FF2B5EF4-FFF2-40B4-BE49-F238E27FC236}">
                  <a16:creationId xmlns:a16="http://schemas.microsoft.com/office/drawing/2014/main" id="{CC464F3D-068D-62CE-B498-0D4DAA359E6D}"/>
                </a:ext>
              </a:extLst>
            </p:cNvPr>
            <p:cNvSpPr/>
            <p:nvPr/>
          </p:nvSpPr>
          <p:spPr>
            <a:xfrm>
              <a:off x="3465312" y="4632401"/>
              <a:ext cx="379838" cy="468775"/>
            </a:xfrm>
            <a:prstGeom prst="flowChartOnlineStorag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Dati memorizzati 10">
              <a:extLst>
                <a:ext uri="{FF2B5EF4-FFF2-40B4-BE49-F238E27FC236}">
                  <a16:creationId xmlns:a16="http://schemas.microsoft.com/office/drawing/2014/main" id="{72167815-64AC-01CA-CCF7-1324B989DEFB}"/>
                </a:ext>
              </a:extLst>
            </p:cNvPr>
            <p:cNvSpPr/>
            <p:nvPr/>
          </p:nvSpPr>
          <p:spPr>
            <a:xfrm>
              <a:off x="2119886" y="4632400"/>
              <a:ext cx="379838" cy="468775"/>
            </a:xfrm>
            <a:prstGeom prst="flowChartOnlineStorag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6A655095-65D5-4867-7680-1DDB4F42BAFF}"/>
                    </a:ext>
                  </a:extLst>
                </p:cNvPr>
                <p:cNvSpPr txBox="1"/>
                <p:nvPr/>
              </p:nvSpPr>
              <p:spPr>
                <a:xfrm>
                  <a:off x="4025965" y="4692310"/>
                  <a:ext cx="49233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0</m:t>
                            </m:r>
                          </m:sub>
                        </m:sSub>
                      </m:oMath>
                    </m:oMathPara>
                  </a14:m>
                  <a:endParaRPr lang="it-IT" dirty="0"/>
                </a:p>
              </p:txBody>
            </p:sp>
          </mc:Choice>
          <mc:Fallback xmlns="">
            <p:sp>
              <p:nvSpPr>
                <p:cNvPr id="12" name="CasellaDiTesto 11">
                  <a:extLst>
                    <a:ext uri="{FF2B5EF4-FFF2-40B4-BE49-F238E27FC236}">
                      <a16:creationId xmlns:a16="http://schemas.microsoft.com/office/drawing/2014/main" id="{6A655095-65D5-4867-7680-1DDB4F42BAFF}"/>
                    </a:ext>
                  </a:extLst>
                </p:cNvPr>
                <p:cNvSpPr txBox="1">
                  <a:spLocks noRot="1" noChangeAspect="1" noMove="1" noResize="1" noEditPoints="1" noAdjustHandles="1" noChangeArrowheads="1" noChangeShapeType="1" noTextEdit="1"/>
                </p:cNvSpPr>
                <p:nvPr/>
              </p:nvSpPr>
              <p:spPr>
                <a:xfrm>
                  <a:off x="4025965" y="4692310"/>
                  <a:ext cx="492339" cy="369332"/>
                </a:xfrm>
                <a:prstGeom prst="rect">
                  <a:avLst/>
                </a:prstGeom>
                <a:blipFill>
                  <a:blip r:embed="rId7"/>
                  <a:stretch>
                    <a:fillRect b="-1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477EAA6C-642D-251B-CCF8-6D862CFB88A2}"/>
                    </a:ext>
                  </a:extLst>
                </p:cNvPr>
                <p:cNvSpPr txBox="1"/>
                <p:nvPr/>
              </p:nvSpPr>
              <p:spPr>
                <a:xfrm>
                  <a:off x="2750339" y="4692310"/>
                  <a:ext cx="49233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1</m:t>
                            </m:r>
                          </m:sub>
                        </m:sSub>
                      </m:oMath>
                    </m:oMathPara>
                  </a14:m>
                  <a:endParaRPr lang="it-IT" dirty="0"/>
                </a:p>
              </p:txBody>
            </p:sp>
          </mc:Choice>
          <mc:Fallback xmlns="">
            <p:sp>
              <p:nvSpPr>
                <p:cNvPr id="13" name="CasellaDiTesto 12">
                  <a:extLst>
                    <a:ext uri="{FF2B5EF4-FFF2-40B4-BE49-F238E27FC236}">
                      <a16:creationId xmlns:a16="http://schemas.microsoft.com/office/drawing/2014/main" id="{477EAA6C-642D-251B-CCF8-6D862CFB88A2}"/>
                    </a:ext>
                  </a:extLst>
                </p:cNvPr>
                <p:cNvSpPr txBox="1">
                  <a:spLocks noRot="1" noChangeAspect="1" noMove="1" noResize="1" noEditPoints="1" noAdjustHandles="1" noChangeArrowheads="1" noChangeShapeType="1" noTextEdit="1"/>
                </p:cNvSpPr>
                <p:nvPr/>
              </p:nvSpPr>
              <p:spPr>
                <a:xfrm>
                  <a:off x="2750339" y="4692310"/>
                  <a:ext cx="492339" cy="369332"/>
                </a:xfrm>
                <a:prstGeom prst="rect">
                  <a:avLst/>
                </a:prstGeom>
                <a:blipFill>
                  <a:blip r:embed="rId8"/>
                  <a:stretch>
                    <a:fillRect b="-1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E9976830-B557-C5FF-FD4B-85A005D4D657}"/>
                    </a:ext>
                  </a:extLst>
                </p:cNvPr>
                <p:cNvSpPr txBox="1"/>
                <p:nvPr/>
              </p:nvSpPr>
              <p:spPr>
                <a:xfrm>
                  <a:off x="1404913" y="4692310"/>
                  <a:ext cx="49233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2</m:t>
                            </m:r>
                          </m:sub>
                        </m:sSub>
                      </m:oMath>
                    </m:oMathPara>
                  </a14:m>
                  <a:endParaRPr lang="it-IT" dirty="0"/>
                </a:p>
              </p:txBody>
            </p:sp>
          </mc:Choice>
          <mc:Fallback xmlns="">
            <p:sp>
              <p:nvSpPr>
                <p:cNvPr id="14" name="CasellaDiTesto 13">
                  <a:extLst>
                    <a:ext uri="{FF2B5EF4-FFF2-40B4-BE49-F238E27FC236}">
                      <a16:creationId xmlns:a16="http://schemas.microsoft.com/office/drawing/2014/main" id="{E9976830-B557-C5FF-FD4B-85A005D4D657}"/>
                    </a:ext>
                  </a:extLst>
                </p:cNvPr>
                <p:cNvSpPr txBox="1">
                  <a:spLocks noRot="1" noChangeAspect="1" noMove="1" noResize="1" noEditPoints="1" noAdjustHandles="1" noChangeArrowheads="1" noChangeShapeType="1" noTextEdit="1"/>
                </p:cNvSpPr>
                <p:nvPr/>
              </p:nvSpPr>
              <p:spPr>
                <a:xfrm>
                  <a:off x="1404913" y="4692310"/>
                  <a:ext cx="492339" cy="369332"/>
                </a:xfrm>
                <a:prstGeom prst="rect">
                  <a:avLst/>
                </a:prstGeom>
                <a:blipFill>
                  <a:blip r:embed="rId9"/>
                  <a:stretch>
                    <a:fillRect b="-1667"/>
                  </a:stretch>
                </a:blipFill>
              </p:spPr>
              <p:txBody>
                <a:bodyPr/>
                <a:lstStyle/>
                <a:p>
                  <a:r>
                    <a:rPr lang="it-IT">
                      <a:noFill/>
                    </a:rPr>
                    <a:t> </a:t>
                  </a:r>
                </a:p>
              </p:txBody>
            </p:sp>
          </mc:Fallback>
        </mc:AlternateContent>
        <p:grpSp>
          <p:nvGrpSpPr>
            <p:cNvPr id="21" name="Gruppo 20">
              <a:extLst>
                <a:ext uri="{FF2B5EF4-FFF2-40B4-BE49-F238E27FC236}">
                  <a16:creationId xmlns:a16="http://schemas.microsoft.com/office/drawing/2014/main" id="{B23A5387-B862-347E-1E4C-A52845EB1B94}"/>
                </a:ext>
              </a:extLst>
            </p:cNvPr>
            <p:cNvGrpSpPr/>
            <p:nvPr/>
          </p:nvGrpSpPr>
          <p:grpSpPr>
            <a:xfrm>
              <a:off x="4886390" y="4614723"/>
              <a:ext cx="1701217" cy="500692"/>
              <a:chOff x="5048250" y="4169815"/>
              <a:chExt cx="1701217" cy="500692"/>
            </a:xfrm>
          </p:grpSpPr>
          <p:sp>
            <p:nvSpPr>
              <p:cNvPr id="18" name="Freccia a destra 17">
                <a:extLst>
                  <a:ext uri="{FF2B5EF4-FFF2-40B4-BE49-F238E27FC236}">
                    <a16:creationId xmlns:a16="http://schemas.microsoft.com/office/drawing/2014/main" id="{A3BE59EF-2A4B-0C0B-3AB9-A86040A04AD1}"/>
                  </a:ext>
                </a:extLst>
              </p:cNvPr>
              <p:cNvSpPr/>
              <p:nvPr/>
            </p:nvSpPr>
            <p:spPr>
              <a:xfrm rot="10800000">
                <a:off x="5048250" y="4169815"/>
                <a:ext cx="1217718" cy="500692"/>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95F511BC-D5DC-E0E1-7C87-CB8D8AD0F730}"/>
                  </a:ext>
                </a:extLst>
              </p:cNvPr>
              <p:cNvSpPr txBox="1"/>
              <p:nvPr/>
            </p:nvSpPr>
            <p:spPr>
              <a:xfrm>
                <a:off x="5099190" y="4228799"/>
                <a:ext cx="1650277" cy="369332"/>
              </a:xfrm>
              <a:prstGeom prst="rect">
                <a:avLst/>
              </a:prstGeom>
              <a:noFill/>
            </p:spPr>
            <p:txBody>
              <a:bodyPr wrap="square" rtlCol="0">
                <a:spAutoFit/>
              </a:bodyPr>
              <a:lstStyle/>
              <a:p>
                <a:r>
                  <a:rPr lang="it-IT" dirty="0">
                    <a:solidFill>
                      <a:schemeClr val="tx2">
                        <a:lumMod val="75000"/>
                        <a:lumOff val="25000"/>
                      </a:schemeClr>
                    </a:solidFill>
                  </a:rPr>
                  <a:t>Condotta</a:t>
                </a:r>
              </a:p>
            </p:txBody>
          </p:sp>
        </p:grpSp>
      </p:grpSp>
      <p:sp>
        <p:nvSpPr>
          <p:cNvPr id="29" name="CasellaDiTesto 28">
            <a:extLst>
              <a:ext uri="{FF2B5EF4-FFF2-40B4-BE49-F238E27FC236}">
                <a16:creationId xmlns:a16="http://schemas.microsoft.com/office/drawing/2014/main" id="{8B66C689-A3CE-67C5-51FB-B5B17148D957}"/>
              </a:ext>
            </a:extLst>
          </p:cNvPr>
          <p:cNvSpPr txBox="1"/>
          <p:nvPr/>
        </p:nvSpPr>
        <p:spPr>
          <a:xfrm>
            <a:off x="7650482" y="3623242"/>
            <a:ext cx="4508951" cy="1477328"/>
          </a:xfrm>
          <a:prstGeom prst="rect">
            <a:avLst/>
          </a:prstGeom>
          <a:noFill/>
        </p:spPr>
        <p:txBody>
          <a:bodyPr wrap="square">
            <a:spAutoFit/>
          </a:bodyPr>
          <a:lstStyle/>
          <a:p>
            <a:pPr algn="just"/>
            <a:r>
              <a:rPr lang="it-IT" sz="1800" b="0" i="1" u="none" strike="noStrike" baseline="0" dirty="0">
                <a:solidFill>
                  <a:schemeClr val="accent6">
                    <a:lumMod val="40000"/>
                    <a:lumOff val="60000"/>
                  </a:schemeClr>
                </a:solidFill>
                <a:latin typeface="Times New Roman" panose="02020603050405020304" pitchFamily="18" charset="0"/>
              </a:rPr>
              <a:t>La versatilità del modello è data dalla facilità di utilizzo per qualsiasi percentuale di impurità i filtri eliminino e per qualsiasi obiettivo si ponga, in termini di percentuale, rispetto le impurità iniziali.</a:t>
            </a:r>
            <a:endParaRPr lang="it-IT" sz="1800" b="0" i="0" u="none" strike="noStrike" baseline="0" dirty="0">
              <a:solidFill>
                <a:schemeClr val="accent6">
                  <a:lumMod val="40000"/>
                  <a:lumOff val="60000"/>
                </a:schemeClr>
              </a:solidFill>
              <a:latin typeface="Times New Roman" panose="02020603050405020304" pitchFamily="18" charset="0"/>
            </a:endParaRPr>
          </a:p>
        </p:txBody>
      </p:sp>
    </p:spTree>
    <p:extLst>
      <p:ext uri="{BB962C8B-B14F-4D97-AF65-F5344CB8AC3E}">
        <p14:creationId xmlns:p14="http://schemas.microsoft.com/office/powerpoint/2010/main" val="239763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9F1D3-545C-0FED-A141-C9FF045A3B01}"/>
            </a:ext>
          </a:extLst>
        </p:cNvPr>
        <p:cNvGrpSpPr/>
        <p:nvPr/>
      </p:nvGrpSpPr>
      <p:grpSpPr>
        <a:xfrm>
          <a:off x="0" y="0"/>
          <a:ext cx="0" cy="0"/>
          <a:chOff x="0" y="0"/>
          <a:chExt cx="0" cy="0"/>
        </a:xfrm>
      </p:grpSpPr>
      <p:sp>
        <p:nvSpPr>
          <p:cNvPr id="12" name="Titolo 11">
            <a:extLst>
              <a:ext uri="{FF2B5EF4-FFF2-40B4-BE49-F238E27FC236}">
                <a16:creationId xmlns:a16="http://schemas.microsoft.com/office/drawing/2014/main" id="{428A7CE0-C69E-9AB8-B443-FA241B90652F}"/>
              </a:ext>
            </a:extLst>
          </p:cNvPr>
          <p:cNvSpPr>
            <a:spLocks noGrp="1"/>
          </p:cNvSpPr>
          <p:nvPr>
            <p:ph type="title"/>
          </p:nvPr>
        </p:nvSpPr>
        <p:spPr>
          <a:xfrm>
            <a:off x="457200" y="4657856"/>
            <a:ext cx="10744186" cy="1589223"/>
          </a:xfrm>
        </p:spPr>
        <p:txBody>
          <a:bodyPr rtlCol="0"/>
          <a:lstStyle/>
          <a:p>
            <a:pPr rtl="0"/>
            <a:r>
              <a:rPr lang="it-IT" dirty="0"/>
              <a:t>Problema della dieta</a:t>
            </a:r>
          </a:p>
        </p:txBody>
      </p:sp>
      <p:sp>
        <p:nvSpPr>
          <p:cNvPr id="16" name="Segnaposto numero diapositiva 15">
            <a:extLst>
              <a:ext uri="{FF2B5EF4-FFF2-40B4-BE49-F238E27FC236}">
                <a16:creationId xmlns:a16="http://schemas.microsoft.com/office/drawing/2014/main" id="{4C76F5E3-5BA5-2548-5DEE-78C6C7A9CDE1}"/>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pPr rtl="0"/>
              <a:t>12</a:t>
            </a:fld>
            <a:endParaRPr lang="it-IT" dirty="0"/>
          </a:p>
        </p:txBody>
      </p:sp>
      <p:sp>
        <p:nvSpPr>
          <p:cNvPr id="7" name="CasellaDiTesto 6">
            <a:extLst>
              <a:ext uri="{FF2B5EF4-FFF2-40B4-BE49-F238E27FC236}">
                <a16:creationId xmlns:a16="http://schemas.microsoft.com/office/drawing/2014/main" id="{ED63F2DA-302C-E8E8-D20F-7E877339F269}"/>
              </a:ext>
            </a:extLst>
          </p:cNvPr>
          <p:cNvSpPr txBox="1"/>
          <p:nvPr/>
        </p:nvSpPr>
        <p:spPr>
          <a:xfrm>
            <a:off x="532191" y="244695"/>
            <a:ext cx="11103428" cy="1754326"/>
          </a:xfrm>
          <a:prstGeom prst="rect">
            <a:avLst/>
          </a:prstGeom>
          <a:noFill/>
        </p:spPr>
        <p:txBody>
          <a:bodyPr wrap="square">
            <a:spAutoFit/>
          </a:bodyPr>
          <a:lstStyle/>
          <a:p>
            <a:pPr algn="just" rtl="0"/>
            <a:r>
              <a:rPr lang="it-IT" sz="1800" dirty="0"/>
              <a:t>Una dieta prescrive che devono essere assimilate quantità fissate di calorie, proteine e calcio, intese come fabbisogni minimi giornalieri, disponendo di cinque alimenti base (pane, latte, uova, carne, dolce). </a:t>
            </a:r>
            <a:r>
              <a:rPr lang="it-IT" sz="1800" dirty="0">
                <a:solidFill>
                  <a:srgbClr val="C00000"/>
                </a:solidFill>
              </a:rPr>
              <a:t>I fabbisogni minimi sono: 2000 calorie, 50 g di proteine, 700 mg di calcio. </a:t>
            </a:r>
          </a:p>
          <a:p>
            <a:pPr algn="just" rtl="0"/>
            <a:r>
              <a:rPr lang="it-IT" sz="1800" dirty="0"/>
              <a:t>Dalle</a:t>
            </a:r>
            <a:r>
              <a:rPr lang="it-IT" dirty="0"/>
              <a:t> </a:t>
            </a:r>
            <a:r>
              <a:rPr lang="it-IT" sz="1800" dirty="0"/>
              <a:t>tabelle dietetiche si ricavano i seguenti contenuti di calorie (in </a:t>
            </a:r>
            <a:r>
              <a:rPr lang="it-IT" sz="1800" dirty="0" err="1"/>
              <a:t>cal</a:t>
            </a:r>
            <a:r>
              <a:rPr lang="it-IT" sz="1800" dirty="0"/>
              <a:t>), proteine (in g), calcio (in mg) per ogni singola porzione di ciascun alimento, intendendo come porzione una quantit</a:t>
            </a:r>
            <a:r>
              <a:rPr lang="it-IT" dirty="0"/>
              <a:t>à</a:t>
            </a:r>
            <a:r>
              <a:rPr lang="it-IT" sz="1800" dirty="0"/>
              <a:t> espressa in grammi e quindi frazionabile.</a:t>
            </a:r>
          </a:p>
        </p:txBody>
      </p:sp>
      <p:graphicFrame>
        <p:nvGraphicFramePr>
          <p:cNvPr id="8" name="Tabella 7">
            <a:extLst>
              <a:ext uri="{FF2B5EF4-FFF2-40B4-BE49-F238E27FC236}">
                <a16:creationId xmlns:a16="http://schemas.microsoft.com/office/drawing/2014/main" id="{99DB3293-A116-EA55-470A-312C8C1FC83D}"/>
              </a:ext>
            </a:extLst>
          </p:cNvPr>
          <p:cNvGraphicFramePr>
            <a:graphicFrameLocks noGrp="1"/>
          </p:cNvGraphicFramePr>
          <p:nvPr>
            <p:extLst>
              <p:ext uri="{D42A27DB-BD31-4B8C-83A1-F6EECF244321}">
                <p14:modId xmlns:p14="http://schemas.microsoft.com/office/powerpoint/2010/main" val="3273864984"/>
              </p:ext>
            </p:extLst>
          </p:nvPr>
        </p:nvGraphicFramePr>
        <p:xfrm>
          <a:off x="4112380" y="1704865"/>
          <a:ext cx="7474860" cy="1463040"/>
        </p:xfrm>
        <a:graphic>
          <a:graphicData uri="http://schemas.openxmlformats.org/drawingml/2006/table">
            <a:tbl>
              <a:tblPr firstRow="1" bandRow="1">
                <a:tableStyleId>{5A111915-BE36-4E01-A7E5-04B1672EAD32}</a:tableStyleId>
              </a:tblPr>
              <a:tblGrid>
                <a:gridCol w="1245810">
                  <a:extLst>
                    <a:ext uri="{9D8B030D-6E8A-4147-A177-3AD203B41FA5}">
                      <a16:colId xmlns:a16="http://schemas.microsoft.com/office/drawing/2014/main" val="373035070"/>
                    </a:ext>
                  </a:extLst>
                </a:gridCol>
                <a:gridCol w="1245810">
                  <a:extLst>
                    <a:ext uri="{9D8B030D-6E8A-4147-A177-3AD203B41FA5}">
                      <a16:colId xmlns:a16="http://schemas.microsoft.com/office/drawing/2014/main" val="475110993"/>
                    </a:ext>
                  </a:extLst>
                </a:gridCol>
                <a:gridCol w="1245810">
                  <a:extLst>
                    <a:ext uri="{9D8B030D-6E8A-4147-A177-3AD203B41FA5}">
                      <a16:colId xmlns:a16="http://schemas.microsoft.com/office/drawing/2014/main" val="3788444218"/>
                    </a:ext>
                  </a:extLst>
                </a:gridCol>
                <a:gridCol w="1245810">
                  <a:extLst>
                    <a:ext uri="{9D8B030D-6E8A-4147-A177-3AD203B41FA5}">
                      <a16:colId xmlns:a16="http://schemas.microsoft.com/office/drawing/2014/main" val="2836457194"/>
                    </a:ext>
                  </a:extLst>
                </a:gridCol>
                <a:gridCol w="1245810">
                  <a:extLst>
                    <a:ext uri="{9D8B030D-6E8A-4147-A177-3AD203B41FA5}">
                      <a16:colId xmlns:a16="http://schemas.microsoft.com/office/drawing/2014/main" val="400419984"/>
                    </a:ext>
                  </a:extLst>
                </a:gridCol>
                <a:gridCol w="1245810">
                  <a:extLst>
                    <a:ext uri="{9D8B030D-6E8A-4147-A177-3AD203B41FA5}">
                      <a16:colId xmlns:a16="http://schemas.microsoft.com/office/drawing/2014/main" val="2591393438"/>
                    </a:ext>
                  </a:extLst>
                </a:gridCol>
              </a:tblGrid>
              <a:tr h="271881">
                <a:tc>
                  <a:txBody>
                    <a:bodyPr/>
                    <a:lstStyle/>
                    <a:p>
                      <a:endParaRPr lang="it-IT" dirty="0"/>
                    </a:p>
                  </a:txBody>
                  <a:tcPr/>
                </a:tc>
                <a:tc>
                  <a:txBody>
                    <a:bodyPr/>
                    <a:lstStyle/>
                    <a:p>
                      <a:r>
                        <a:rPr lang="it-IT" dirty="0"/>
                        <a:t>Pane</a:t>
                      </a:r>
                    </a:p>
                  </a:txBody>
                  <a:tcPr/>
                </a:tc>
                <a:tc>
                  <a:txBody>
                    <a:bodyPr/>
                    <a:lstStyle/>
                    <a:p>
                      <a:r>
                        <a:rPr lang="it-IT" dirty="0"/>
                        <a:t>Latte</a:t>
                      </a:r>
                    </a:p>
                  </a:txBody>
                  <a:tcPr/>
                </a:tc>
                <a:tc>
                  <a:txBody>
                    <a:bodyPr/>
                    <a:lstStyle/>
                    <a:p>
                      <a:r>
                        <a:rPr lang="it-IT" dirty="0"/>
                        <a:t>Uova</a:t>
                      </a:r>
                    </a:p>
                  </a:txBody>
                  <a:tcPr/>
                </a:tc>
                <a:tc>
                  <a:txBody>
                    <a:bodyPr/>
                    <a:lstStyle/>
                    <a:p>
                      <a:r>
                        <a:rPr lang="it-IT" dirty="0"/>
                        <a:t>Carne</a:t>
                      </a:r>
                    </a:p>
                  </a:txBody>
                  <a:tcPr/>
                </a:tc>
                <a:tc>
                  <a:txBody>
                    <a:bodyPr/>
                    <a:lstStyle/>
                    <a:p>
                      <a:r>
                        <a:rPr lang="it-IT" dirty="0"/>
                        <a:t>Dolce</a:t>
                      </a:r>
                    </a:p>
                  </a:txBody>
                  <a:tcPr/>
                </a:tc>
                <a:extLst>
                  <a:ext uri="{0D108BD9-81ED-4DB2-BD59-A6C34878D82A}">
                    <a16:rowId xmlns:a16="http://schemas.microsoft.com/office/drawing/2014/main" val="3267405329"/>
                  </a:ext>
                </a:extLst>
              </a:tr>
              <a:tr h="271881">
                <a:tc>
                  <a:txBody>
                    <a:bodyPr/>
                    <a:lstStyle/>
                    <a:p>
                      <a:r>
                        <a:rPr lang="it-IT" dirty="0"/>
                        <a:t>Calorie</a:t>
                      </a:r>
                    </a:p>
                  </a:txBody>
                  <a:tcPr/>
                </a:tc>
                <a:tc>
                  <a:txBody>
                    <a:bodyPr/>
                    <a:lstStyle/>
                    <a:p>
                      <a:r>
                        <a:rPr lang="it-IT" dirty="0"/>
                        <a:t>110</a:t>
                      </a:r>
                    </a:p>
                  </a:txBody>
                  <a:tcPr/>
                </a:tc>
                <a:tc>
                  <a:txBody>
                    <a:bodyPr/>
                    <a:lstStyle/>
                    <a:p>
                      <a:r>
                        <a:rPr lang="it-IT" dirty="0"/>
                        <a:t>160</a:t>
                      </a:r>
                    </a:p>
                  </a:txBody>
                  <a:tcPr/>
                </a:tc>
                <a:tc>
                  <a:txBody>
                    <a:bodyPr/>
                    <a:lstStyle/>
                    <a:p>
                      <a:r>
                        <a:rPr lang="it-IT" dirty="0"/>
                        <a:t>180</a:t>
                      </a:r>
                    </a:p>
                  </a:txBody>
                  <a:tcPr/>
                </a:tc>
                <a:tc>
                  <a:txBody>
                    <a:bodyPr/>
                    <a:lstStyle/>
                    <a:p>
                      <a:r>
                        <a:rPr lang="it-IT" dirty="0"/>
                        <a:t>260</a:t>
                      </a:r>
                    </a:p>
                  </a:txBody>
                  <a:tcPr/>
                </a:tc>
                <a:tc>
                  <a:txBody>
                    <a:bodyPr/>
                    <a:lstStyle/>
                    <a:p>
                      <a:r>
                        <a:rPr lang="it-IT" dirty="0"/>
                        <a:t>420</a:t>
                      </a:r>
                    </a:p>
                  </a:txBody>
                  <a:tcPr/>
                </a:tc>
                <a:extLst>
                  <a:ext uri="{0D108BD9-81ED-4DB2-BD59-A6C34878D82A}">
                    <a16:rowId xmlns:a16="http://schemas.microsoft.com/office/drawing/2014/main" val="3581870575"/>
                  </a:ext>
                </a:extLst>
              </a:tr>
              <a:tr h="271881">
                <a:tc>
                  <a:txBody>
                    <a:bodyPr/>
                    <a:lstStyle/>
                    <a:p>
                      <a:r>
                        <a:rPr lang="it-IT" dirty="0"/>
                        <a:t>Proteine</a:t>
                      </a:r>
                    </a:p>
                  </a:txBody>
                  <a:tcPr/>
                </a:tc>
                <a:tc>
                  <a:txBody>
                    <a:bodyPr/>
                    <a:lstStyle/>
                    <a:p>
                      <a:r>
                        <a:rPr lang="it-IT" dirty="0"/>
                        <a:t>4</a:t>
                      </a:r>
                    </a:p>
                  </a:txBody>
                  <a:tcPr/>
                </a:tc>
                <a:tc>
                  <a:txBody>
                    <a:bodyPr/>
                    <a:lstStyle/>
                    <a:p>
                      <a:r>
                        <a:rPr lang="it-IT" dirty="0"/>
                        <a:t>8</a:t>
                      </a:r>
                    </a:p>
                  </a:txBody>
                  <a:tcPr/>
                </a:tc>
                <a:tc>
                  <a:txBody>
                    <a:bodyPr/>
                    <a:lstStyle/>
                    <a:p>
                      <a:r>
                        <a:rPr lang="it-IT" dirty="0"/>
                        <a:t>13</a:t>
                      </a:r>
                    </a:p>
                  </a:txBody>
                  <a:tcPr/>
                </a:tc>
                <a:tc>
                  <a:txBody>
                    <a:bodyPr/>
                    <a:lstStyle/>
                    <a:p>
                      <a:r>
                        <a:rPr lang="it-IT" dirty="0"/>
                        <a:t>14</a:t>
                      </a:r>
                    </a:p>
                  </a:txBody>
                  <a:tcPr/>
                </a:tc>
                <a:tc>
                  <a:txBody>
                    <a:bodyPr/>
                    <a:lstStyle/>
                    <a:p>
                      <a:r>
                        <a:rPr lang="it-IT" dirty="0"/>
                        <a:t>4</a:t>
                      </a:r>
                    </a:p>
                  </a:txBody>
                  <a:tcPr/>
                </a:tc>
                <a:extLst>
                  <a:ext uri="{0D108BD9-81ED-4DB2-BD59-A6C34878D82A}">
                    <a16:rowId xmlns:a16="http://schemas.microsoft.com/office/drawing/2014/main" val="2803350296"/>
                  </a:ext>
                </a:extLst>
              </a:tr>
              <a:tr h="271881">
                <a:tc>
                  <a:txBody>
                    <a:bodyPr/>
                    <a:lstStyle/>
                    <a:p>
                      <a:r>
                        <a:rPr lang="it-IT" dirty="0"/>
                        <a:t>Calcio</a:t>
                      </a:r>
                    </a:p>
                  </a:txBody>
                  <a:tcPr/>
                </a:tc>
                <a:tc>
                  <a:txBody>
                    <a:bodyPr/>
                    <a:lstStyle/>
                    <a:p>
                      <a:r>
                        <a:rPr lang="it-IT" dirty="0"/>
                        <a:t>2</a:t>
                      </a:r>
                    </a:p>
                  </a:txBody>
                  <a:tcPr/>
                </a:tc>
                <a:tc>
                  <a:txBody>
                    <a:bodyPr/>
                    <a:lstStyle/>
                    <a:p>
                      <a:r>
                        <a:rPr lang="it-IT" dirty="0"/>
                        <a:t>285</a:t>
                      </a:r>
                    </a:p>
                  </a:txBody>
                  <a:tcPr/>
                </a:tc>
                <a:tc>
                  <a:txBody>
                    <a:bodyPr/>
                    <a:lstStyle/>
                    <a:p>
                      <a:r>
                        <a:rPr lang="it-IT" dirty="0"/>
                        <a:t>54</a:t>
                      </a:r>
                    </a:p>
                  </a:txBody>
                  <a:tcPr/>
                </a:tc>
                <a:tc>
                  <a:txBody>
                    <a:bodyPr/>
                    <a:lstStyle/>
                    <a:p>
                      <a:r>
                        <a:rPr lang="it-IT" dirty="0"/>
                        <a:t>80</a:t>
                      </a:r>
                    </a:p>
                  </a:txBody>
                  <a:tcPr/>
                </a:tc>
                <a:tc>
                  <a:txBody>
                    <a:bodyPr/>
                    <a:lstStyle/>
                    <a:p>
                      <a:r>
                        <a:rPr lang="it-IT" dirty="0"/>
                        <a:t>22</a:t>
                      </a:r>
                    </a:p>
                  </a:txBody>
                  <a:tcPr/>
                </a:tc>
                <a:extLst>
                  <a:ext uri="{0D108BD9-81ED-4DB2-BD59-A6C34878D82A}">
                    <a16:rowId xmlns:a16="http://schemas.microsoft.com/office/drawing/2014/main" val="3593390703"/>
                  </a:ext>
                </a:extLst>
              </a:tr>
            </a:tbl>
          </a:graphicData>
        </a:graphic>
      </p:graphicFrame>
      <p:sp>
        <p:nvSpPr>
          <p:cNvPr id="10" name="CasellaDiTesto 9">
            <a:extLst>
              <a:ext uri="{FF2B5EF4-FFF2-40B4-BE49-F238E27FC236}">
                <a16:creationId xmlns:a16="http://schemas.microsoft.com/office/drawing/2014/main" id="{C1FDB200-8F6B-D672-27FA-3817445B15C7}"/>
              </a:ext>
            </a:extLst>
          </p:cNvPr>
          <p:cNvSpPr txBox="1"/>
          <p:nvPr/>
        </p:nvSpPr>
        <p:spPr>
          <a:xfrm>
            <a:off x="591457" y="2363381"/>
            <a:ext cx="3461658" cy="923330"/>
          </a:xfrm>
          <a:prstGeom prst="rect">
            <a:avLst/>
          </a:prstGeom>
          <a:noFill/>
        </p:spPr>
        <p:txBody>
          <a:bodyPr wrap="square">
            <a:spAutoFit/>
          </a:bodyPr>
          <a:lstStyle/>
          <a:p>
            <a:pPr algn="just"/>
            <a:r>
              <a:rPr lang="it-IT" sz="1800" dirty="0"/>
              <a:t>I costi (in €) e il numero di porzioni tollerate giornalmente sono descritti di seguito:</a:t>
            </a:r>
            <a:endParaRPr lang="it-IT" dirty="0"/>
          </a:p>
        </p:txBody>
      </p:sp>
      <p:graphicFrame>
        <p:nvGraphicFramePr>
          <p:cNvPr id="17" name="Tabella 16">
            <a:extLst>
              <a:ext uri="{FF2B5EF4-FFF2-40B4-BE49-F238E27FC236}">
                <a16:creationId xmlns:a16="http://schemas.microsoft.com/office/drawing/2014/main" id="{EE99B21D-0908-0C23-B90B-8FEE2C3D4558}"/>
              </a:ext>
            </a:extLst>
          </p:cNvPr>
          <p:cNvGraphicFramePr>
            <a:graphicFrameLocks noGrp="1"/>
          </p:cNvGraphicFramePr>
          <p:nvPr>
            <p:extLst>
              <p:ext uri="{D42A27DB-BD31-4B8C-83A1-F6EECF244321}">
                <p14:modId xmlns:p14="http://schemas.microsoft.com/office/powerpoint/2010/main" val="620727488"/>
              </p:ext>
            </p:extLst>
          </p:nvPr>
        </p:nvGraphicFramePr>
        <p:xfrm>
          <a:off x="650722" y="3364232"/>
          <a:ext cx="6398382" cy="1243214"/>
        </p:xfrm>
        <a:graphic>
          <a:graphicData uri="http://schemas.openxmlformats.org/drawingml/2006/table">
            <a:tbl>
              <a:tblPr firstRow="1" bandRow="1">
                <a:tableStyleId>{5A111915-BE36-4E01-A7E5-04B1672EAD32}</a:tableStyleId>
              </a:tblPr>
              <a:tblGrid>
                <a:gridCol w="1153887">
                  <a:extLst>
                    <a:ext uri="{9D8B030D-6E8A-4147-A177-3AD203B41FA5}">
                      <a16:colId xmlns:a16="http://schemas.microsoft.com/office/drawing/2014/main" val="373035070"/>
                    </a:ext>
                  </a:extLst>
                </a:gridCol>
                <a:gridCol w="978907">
                  <a:extLst>
                    <a:ext uri="{9D8B030D-6E8A-4147-A177-3AD203B41FA5}">
                      <a16:colId xmlns:a16="http://schemas.microsoft.com/office/drawing/2014/main" val="475110993"/>
                    </a:ext>
                  </a:extLst>
                </a:gridCol>
                <a:gridCol w="1066397">
                  <a:extLst>
                    <a:ext uri="{9D8B030D-6E8A-4147-A177-3AD203B41FA5}">
                      <a16:colId xmlns:a16="http://schemas.microsoft.com/office/drawing/2014/main" val="3788444218"/>
                    </a:ext>
                  </a:extLst>
                </a:gridCol>
                <a:gridCol w="1066397">
                  <a:extLst>
                    <a:ext uri="{9D8B030D-6E8A-4147-A177-3AD203B41FA5}">
                      <a16:colId xmlns:a16="http://schemas.microsoft.com/office/drawing/2014/main" val="2836457194"/>
                    </a:ext>
                  </a:extLst>
                </a:gridCol>
                <a:gridCol w="1066397">
                  <a:extLst>
                    <a:ext uri="{9D8B030D-6E8A-4147-A177-3AD203B41FA5}">
                      <a16:colId xmlns:a16="http://schemas.microsoft.com/office/drawing/2014/main" val="400419984"/>
                    </a:ext>
                  </a:extLst>
                </a:gridCol>
                <a:gridCol w="1066397">
                  <a:extLst>
                    <a:ext uri="{9D8B030D-6E8A-4147-A177-3AD203B41FA5}">
                      <a16:colId xmlns:a16="http://schemas.microsoft.com/office/drawing/2014/main" val="2591393438"/>
                    </a:ext>
                  </a:extLst>
                </a:gridCol>
              </a:tblGrid>
              <a:tr h="328596">
                <a:tc>
                  <a:txBody>
                    <a:bodyPr/>
                    <a:lstStyle/>
                    <a:p>
                      <a:endParaRPr lang="it-IT" dirty="0"/>
                    </a:p>
                  </a:txBody>
                  <a:tcPr/>
                </a:tc>
                <a:tc>
                  <a:txBody>
                    <a:bodyPr/>
                    <a:lstStyle/>
                    <a:p>
                      <a:r>
                        <a:rPr lang="it-IT" dirty="0"/>
                        <a:t>Pane</a:t>
                      </a:r>
                    </a:p>
                  </a:txBody>
                  <a:tcPr/>
                </a:tc>
                <a:tc>
                  <a:txBody>
                    <a:bodyPr/>
                    <a:lstStyle/>
                    <a:p>
                      <a:r>
                        <a:rPr lang="it-IT" dirty="0"/>
                        <a:t>Latte</a:t>
                      </a:r>
                    </a:p>
                  </a:txBody>
                  <a:tcPr/>
                </a:tc>
                <a:tc>
                  <a:txBody>
                    <a:bodyPr/>
                    <a:lstStyle/>
                    <a:p>
                      <a:r>
                        <a:rPr lang="it-IT" dirty="0"/>
                        <a:t>Uova</a:t>
                      </a:r>
                    </a:p>
                  </a:txBody>
                  <a:tcPr/>
                </a:tc>
                <a:tc>
                  <a:txBody>
                    <a:bodyPr/>
                    <a:lstStyle/>
                    <a:p>
                      <a:r>
                        <a:rPr lang="it-IT" dirty="0"/>
                        <a:t>Carne</a:t>
                      </a:r>
                    </a:p>
                  </a:txBody>
                  <a:tcPr/>
                </a:tc>
                <a:tc>
                  <a:txBody>
                    <a:bodyPr/>
                    <a:lstStyle/>
                    <a:p>
                      <a:r>
                        <a:rPr lang="it-IT" dirty="0"/>
                        <a:t>Dolce</a:t>
                      </a:r>
                    </a:p>
                  </a:txBody>
                  <a:tcPr/>
                </a:tc>
                <a:extLst>
                  <a:ext uri="{0D108BD9-81ED-4DB2-BD59-A6C34878D82A}">
                    <a16:rowId xmlns:a16="http://schemas.microsoft.com/office/drawing/2014/main" val="3267405329"/>
                  </a:ext>
                </a:extLst>
              </a:tr>
              <a:tr h="328596">
                <a:tc>
                  <a:txBody>
                    <a:bodyPr/>
                    <a:lstStyle/>
                    <a:p>
                      <a:r>
                        <a:rPr lang="it-IT" dirty="0"/>
                        <a:t>Costo</a:t>
                      </a:r>
                    </a:p>
                  </a:txBody>
                  <a:tcPr/>
                </a:tc>
                <a:tc>
                  <a:txBody>
                    <a:bodyPr/>
                    <a:lstStyle/>
                    <a:p>
                      <a:r>
                        <a:rPr lang="it-IT" dirty="0"/>
                        <a:t>2</a:t>
                      </a:r>
                    </a:p>
                  </a:txBody>
                  <a:tcPr/>
                </a:tc>
                <a:tc>
                  <a:txBody>
                    <a:bodyPr/>
                    <a:lstStyle/>
                    <a:p>
                      <a:r>
                        <a:rPr lang="it-IT" dirty="0"/>
                        <a:t>3</a:t>
                      </a:r>
                    </a:p>
                  </a:txBody>
                  <a:tcPr/>
                </a:tc>
                <a:tc>
                  <a:txBody>
                    <a:bodyPr/>
                    <a:lstStyle/>
                    <a:p>
                      <a:r>
                        <a:rPr lang="it-IT" dirty="0"/>
                        <a:t>4</a:t>
                      </a:r>
                    </a:p>
                  </a:txBody>
                  <a:tcPr/>
                </a:tc>
                <a:tc>
                  <a:txBody>
                    <a:bodyPr/>
                    <a:lstStyle/>
                    <a:p>
                      <a:r>
                        <a:rPr lang="it-IT" dirty="0"/>
                        <a:t>19</a:t>
                      </a:r>
                    </a:p>
                  </a:txBody>
                  <a:tcPr/>
                </a:tc>
                <a:tc>
                  <a:txBody>
                    <a:bodyPr/>
                    <a:lstStyle/>
                    <a:p>
                      <a:r>
                        <a:rPr lang="it-IT" dirty="0"/>
                        <a:t>20</a:t>
                      </a:r>
                    </a:p>
                  </a:txBody>
                  <a:tcPr/>
                </a:tc>
                <a:extLst>
                  <a:ext uri="{0D108BD9-81ED-4DB2-BD59-A6C34878D82A}">
                    <a16:rowId xmlns:a16="http://schemas.microsoft.com/office/drawing/2014/main" val="3581870575"/>
                  </a:ext>
                </a:extLst>
              </a:tr>
              <a:tr h="511694">
                <a:tc>
                  <a:txBody>
                    <a:bodyPr/>
                    <a:lstStyle/>
                    <a:p>
                      <a:r>
                        <a:rPr lang="it-IT" dirty="0"/>
                        <a:t>Porzione</a:t>
                      </a:r>
                    </a:p>
                  </a:txBody>
                  <a:tcPr/>
                </a:tc>
                <a:tc>
                  <a:txBody>
                    <a:bodyPr/>
                    <a:lstStyle/>
                    <a:p>
                      <a:r>
                        <a:rPr lang="it-IT" dirty="0"/>
                        <a:t>4</a:t>
                      </a:r>
                    </a:p>
                  </a:txBody>
                  <a:tcPr/>
                </a:tc>
                <a:tc>
                  <a:txBody>
                    <a:bodyPr/>
                    <a:lstStyle/>
                    <a:p>
                      <a:r>
                        <a:rPr lang="it-IT" dirty="0"/>
                        <a:t>8</a:t>
                      </a:r>
                    </a:p>
                  </a:txBody>
                  <a:tcPr/>
                </a:tc>
                <a:tc>
                  <a:txBody>
                    <a:bodyPr/>
                    <a:lstStyle/>
                    <a:p>
                      <a:r>
                        <a:rPr lang="it-IT" dirty="0"/>
                        <a:t>3</a:t>
                      </a:r>
                    </a:p>
                  </a:txBody>
                  <a:tcPr/>
                </a:tc>
                <a:tc>
                  <a:txBody>
                    <a:bodyPr/>
                    <a:lstStyle/>
                    <a:p>
                      <a:r>
                        <a:rPr lang="it-IT" dirty="0"/>
                        <a:t>2</a:t>
                      </a:r>
                    </a:p>
                  </a:txBody>
                  <a:tcPr/>
                </a:tc>
                <a:tc>
                  <a:txBody>
                    <a:bodyPr/>
                    <a:lstStyle/>
                    <a:p>
                      <a:r>
                        <a:rPr lang="it-IT" dirty="0"/>
                        <a:t>2</a:t>
                      </a:r>
                    </a:p>
                  </a:txBody>
                  <a:tcPr/>
                </a:tc>
                <a:extLst>
                  <a:ext uri="{0D108BD9-81ED-4DB2-BD59-A6C34878D82A}">
                    <a16:rowId xmlns:a16="http://schemas.microsoft.com/office/drawing/2014/main" val="2803350296"/>
                  </a:ext>
                </a:extLst>
              </a:tr>
            </a:tbl>
          </a:graphicData>
        </a:graphic>
      </p:graphicFrame>
      <p:sp>
        <p:nvSpPr>
          <p:cNvPr id="19" name="CasellaDiTesto 18">
            <a:extLst>
              <a:ext uri="{FF2B5EF4-FFF2-40B4-BE49-F238E27FC236}">
                <a16:creationId xmlns:a16="http://schemas.microsoft.com/office/drawing/2014/main" id="{4A2B09F4-51A1-F0FB-BB12-0A2D9D4881B0}"/>
              </a:ext>
            </a:extLst>
          </p:cNvPr>
          <p:cNvSpPr txBox="1"/>
          <p:nvPr/>
        </p:nvSpPr>
        <p:spPr>
          <a:xfrm>
            <a:off x="7711923" y="4678978"/>
            <a:ext cx="4059162" cy="948314"/>
          </a:xfrm>
          <a:prstGeom prst="rect">
            <a:avLst/>
          </a:prstGeom>
          <a:noFill/>
        </p:spPr>
        <p:txBody>
          <a:bodyPr wrap="square">
            <a:spAutoFit/>
          </a:bodyPr>
          <a:lstStyle/>
          <a:p>
            <a:pPr algn="just"/>
            <a:r>
              <a:rPr lang="it-IT" b="1" dirty="0">
                <a:solidFill>
                  <a:srgbClr val="00B0F0"/>
                </a:solidFill>
              </a:rPr>
              <a:t>Determinare una dieta a costo minimo che soddisfi le prescrizioni richieste.</a:t>
            </a:r>
          </a:p>
        </p:txBody>
      </p:sp>
    </p:spTree>
    <p:extLst>
      <p:ext uri="{BB962C8B-B14F-4D97-AF65-F5344CB8AC3E}">
        <p14:creationId xmlns:p14="http://schemas.microsoft.com/office/powerpoint/2010/main" val="96552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1E4B9-12AD-4F10-87A8-A3A876E6A4FF}"/>
            </a:ext>
          </a:extLst>
        </p:cNvPr>
        <p:cNvGrpSpPr/>
        <p:nvPr/>
      </p:nvGrpSpPr>
      <p:grpSpPr>
        <a:xfrm>
          <a:off x="0" y="0"/>
          <a:ext cx="0" cy="0"/>
          <a:chOff x="0" y="0"/>
          <a:chExt cx="0" cy="0"/>
        </a:xfrm>
      </p:grpSpPr>
      <p:sp>
        <p:nvSpPr>
          <p:cNvPr id="12" name="Titolo 11">
            <a:extLst>
              <a:ext uri="{FF2B5EF4-FFF2-40B4-BE49-F238E27FC236}">
                <a16:creationId xmlns:a16="http://schemas.microsoft.com/office/drawing/2014/main" id="{D2F168BF-EC29-31E2-A889-19FD59E60BA2}"/>
              </a:ext>
            </a:extLst>
          </p:cNvPr>
          <p:cNvSpPr>
            <a:spLocks noGrp="1"/>
          </p:cNvSpPr>
          <p:nvPr>
            <p:ph type="title"/>
          </p:nvPr>
        </p:nvSpPr>
        <p:spPr>
          <a:xfrm>
            <a:off x="457200" y="4657856"/>
            <a:ext cx="10744186" cy="1589223"/>
          </a:xfrm>
        </p:spPr>
        <p:txBody>
          <a:bodyPr rtlCol="0"/>
          <a:lstStyle/>
          <a:p>
            <a:pPr rtl="0"/>
            <a:r>
              <a:rPr lang="it-IT" dirty="0"/>
              <a:t>Problema della dieta</a:t>
            </a:r>
          </a:p>
        </p:txBody>
      </p:sp>
      <p:sp>
        <p:nvSpPr>
          <p:cNvPr id="16" name="Segnaposto numero diapositiva 15">
            <a:extLst>
              <a:ext uri="{FF2B5EF4-FFF2-40B4-BE49-F238E27FC236}">
                <a16:creationId xmlns:a16="http://schemas.microsoft.com/office/drawing/2014/main" id="{A291096D-8F91-EC5B-5FE6-97D0A6F4E9EC}"/>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pPr rtl="0"/>
              <a:t>13</a:t>
            </a:fld>
            <a:endParaRPr lang="it-IT" dirty="0"/>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987F636C-D96B-7309-1D74-0BBA349FB031}"/>
                  </a:ext>
                </a:extLst>
              </p:cNvPr>
              <p:cNvSpPr txBox="1"/>
              <p:nvPr/>
            </p:nvSpPr>
            <p:spPr>
              <a:xfrm>
                <a:off x="532191" y="244695"/>
                <a:ext cx="11103428" cy="3970318"/>
              </a:xfrm>
              <a:prstGeom prst="rect">
                <a:avLst/>
              </a:prstGeom>
              <a:noFill/>
            </p:spPr>
            <p:txBody>
              <a:bodyPr wrap="square">
                <a:spAutoFit/>
              </a:bodyPr>
              <a:lstStyle/>
              <a:p>
                <a:pPr algn="just"/>
                <a:r>
                  <a:rPr lang="it-IT" sz="1800" i="1" dirty="0"/>
                  <a:t>Variabili</a:t>
                </a:r>
                <a:r>
                  <a:rPr lang="it-IT" dirty="0"/>
                  <a:t>:</a:t>
                </a:r>
                <a:r>
                  <a:rPr lang="it-IT" sz="1800" dirty="0"/>
                  <a:t> Si introducono le variabili </a:t>
                </a:r>
                <a14:m>
                  <m:oMath xmlns:m="http://schemas.openxmlformats.org/officeDocument/2006/math">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1</m:t>
                        </m:r>
                      </m:sub>
                    </m:sSub>
                  </m:oMath>
                </a14:m>
                <a:r>
                  <a:rPr lang="it-IT" sz="1800" dirty="0"/>
                  <a:t>, </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b="0" i="1" dirty="0" smtClean="0">
                            <a:latin typeface="Cambria Math" panose="02040503050406030204" pitchFamily="18" charset="0"/>
                          </a:rPr>
                          <m:t>2</m:t>
                        </m:r>
                      </m:sub>
                    </m:sSub>
                  </m:oMath>
                </a14:m>
                <a:r>
                  <a:rPr lang="it-IT" sz="1800" dirty="0"/>
                  <a:t>, </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b="0" i="1" dirty="0" smtClean="0">
                            <a:latin typeface="Cambria Math" panose="02040503050406030204" pitchFamily="18" charset="0"/>
                          </a:rPr>
                          <m:t>3</m:t>
                        </m:r>
                      </m:sub>
                    </m:sSub>
                  </m:oMath>
                </a14:m>
                <a:r>
                  <a:rPr lang="it-IT" sz="1800" dirty="0"/>
                  <a:t>, </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b="0" i="1" dirty="0" smtClean="0">
                            <a:latin typeface="Cambria Math" panose="02040503050406030204" pitchFamily="18" charset="0"/>
                          </a:rPr>
                          <m:t>4</m:t>
                        </m:r>
                      </m:sub>
                    </m:sSub>
                  </m:oMath>
                </a14:m>
                <a:r>
                  <a:rPr lang="it-IT" sz="1800" dirty="0"/>
                  <a:t>, </a:t>
                </a:r>
                <a14:m>
                  <m:oMath xmlns:m="http://schemas.openxmlformats.org/officeDocument/2006/math">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b="0" i="1" dirty="0" smtClean="0">
                            <a:latin typeface="Cambria Math" panose="02040503050406030204" pitchFamily="18" charset="0"/>
                          </a:rPr>
                          <m:t>5</m:t>
                        </m:r>
                      </m:sub>
                    </m:sSub>
                  </m:oMath>
                </a14:m>
                <a:r>
                  <a:rPr lang="it-IT" sz="1800" dirty="0"/>
                  <a:t> indicanti le quantit</a:t>
                </a:r>
                <a:r>
                  <a:rPr lang="it-IT" dirty="0"/>
                  <a:t>à </a:t>
                </a:r>
                <a:r>
                  <a:rPr lang="it-IT" sz="1800" dirty="0"/>
                  <a:t>di porzioni dei singoli alimenti da includere giornalmente nella dieta.</a:t>
                </a:r>
              </a:p>
              <a:p>
                <a:pPr algn="just"/>
                <a:r>
                  <a:rPr lang="it-IT" sz="1800" i="1" dirty="0"/>
                  <a:t>Funzione obiettivo</a:t>
                </a:r>
                <a:r>
                  <a:rPr lang="it-IT" sz="1800" dirty="0"/>
                  <a:t>: Rappresentata il costo complessivo ed è quindi data da</a:t>
                </a:r>
              </a:p>
              <a:p>
                <a:pPr algn="just"/>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2</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1</m:t>
                          </m:r>
                        </m:sub>
                      </m:sSub>
                      <m:r>
                        <a:rPr lang="it-IT" sz="1800" i="1" dirty="0" smtClean="0">
                          <a:latin typeface="Cambria Math" panose="02040503050406030204" pitchFamily="18" charset="0"/>
                        </a:rPr>
                        <m:t> + 3</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b="0" i="1" dirty="0" smtClean="0">
                              <a:latin typeface="Cambria Math" panose="02040503050406030204" pitchFamily="18" charset="0"/>
                            </a:rPr>
                            <m:t>2</m:t>
                          </m:r>
                        </m:sub>
                      </m:sSub>
                      <m:r>
                        <a:rPr lang="it-IT" sz="1800" i="1" dirty="0" smtClean="0">
                          <a:latin typeface="Cambria Math" panose="02040503050406030204" pitchFamily="18" charset="0"/>
                        </a:rPr>
                        <m:t> + 4</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3</m:t>
                          </m:r>
                        </m:sub>
                      </m:sSub>
                      <m:r>
                        <a:rPr lang="it-IT" sz="1800" i="1" dirty="0" smtClean="0">
                          <a:latin typeface="Cambria Math" panose="02040503050406030204" pitchFamily="18" charset="0"/>
                        </a:rPr>
                        <m:t> + 19</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4</m:t>
                          </m:r>
                        </m:sub>
                      </m:sSub>
                      <m:r>
                        <a:rPr lang="it-IT" sz="1800" i="1" dirty="0" smtClean="0">
                          <a:latin typeface="Cambria Math" panose="02040503050406030204" pitchFamily="18" charset="0"/>
                        </a:rPr>
                        <m:t> + 20</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5</m:t>
                          </m:r>
                        </m:sub>
                      </m:sSub>
                    </m:oMath>
                  </m:oMathPara>
                </a14:m>
                <a:endParaRPr lang="it-IT" sz="1800" dirty="0"/>
              </a:p>
              <a:p>
                <a:pPr algn="just"/>
                <a:r>
                  <a:rPr lang="it-IT" sz="1800" i="1" dirty="0"/>
                  <a:t>Vincoli</a:t>
                </a:r>
                <a:r>
                  <a:rPr lang="it-IT" sz="1800" dirty="0"/>
                  <a:t>: Sono i fabbisogni minimi giornalieri</a:t>
                </a:r>
              </a:p>
              <a:p>
                <a:pPr algn="just"/>
                <a:r>
                  <a:rPr lang="it-IT" sz="1800" b="0" dirty="0"/>
                  <a:t>		</a:t>
                </a:r>
                <a14:m>
                  <m:oMath xmlns:m="http://schemas.openxmlformats.org/officeDocument/2006/math">
                    <m:r>
                      <m:rPr>
                        <m:sty m:val="p"/>
                      </m:rPr>
                      <a:rPr lang="it-IT" sz="1800" b="0" i="0" dirty="0" smtClean="0">
                        <a:latin typeface="Cambria Math" panose="02040503050406030204" pitchFamily="18" charset="0"/>
                      </a:rPr>
                      <m:t>calorie</m:t>
                    </m:r>
                    <m:r>
                      <a:rPr lang="it-IT" sz="1800" b="0" i="1" dirty="0" smtClean="0">
                        <a:latin typeface="Cambria Math" panose="02040503050406030204" pitchFamily="18" charset="0"/>
                      </a:rPr>
                      <m:t>→   110</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1</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160</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b="0" i="1" dirty="0" smtClean="0">
                            <a:latin typeface="Cambria Math" panose="02040503050406030204" pitchFamily="18" charset="0"/>
                          </a:rPr>
                          <m:t>2</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180</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3</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260</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4</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4</m:t>
                    </m:r>
                    <m:r>
                      <a:rPr lang="it-IT" sz="1800" i="1" dirty="0" smtClean="0">
                        <a:latin typeface="Cambria Math" panose="02040503050406030204" pitchFamily="18" charset="0"/>
                      </a:rPr>
                      <m:t>20</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5</m:t>
                        </m:r>
                      </m:sub>
                    </m:sSub>
                    <m:r>
                      <a:rPr lang="it-IT" sz="1800" b="0" i="1" dirty="0" smtClean="0">
                        <a:latin typeface="Cambria Math" panose="02040503050406030204" pitchFamily="18" charset="0"/>
                      </a:rPr>
                      <m:t>≥2000 </m:t>
                    </m:r>
                  </m:oMath>
                </a14:m>
                <a:endParaRPr lang="it-IT" dirty="0"/>
              </a:p>
              <a:p>
                <a:r>
                  <a:rPr lang="it-IT" sz="1800" b="0" dirty="0"/>
                  <a:t>		</a:t>
                </a:r>
                <a14:m>
                  <m:oMath xmlns:m="http://schemas.openxmlformats.org/officeDocument/2006/math">
                    <m:r>
                      <m:rPr>
                        <m:sty m:val="p"/>
                      </m:rPr>
                      <a:rPr lang="it-IT" sz="1800" b="0" i="0" dirty="0" smtClean="0">
                        <a:latin typeface="Cambria Math" panose="02040503050406030204" pitchFamily="18" charset="0"/>
                      </a:rPr>
                      <m:t>proteine</m:t>
                    </m:r>
                    <m:r>
                      <a:rPr lang="it-IT" sz="1800" b="0" i="1" dirty="0" smtClean="0">
                        <a:latin typeface="Cambria Math" panose="02040503050406030204" pitchFamily="18" charset="0"/>
                      </a:rPr>
                      <m:t>→     4</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1</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     8</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b="0" i="1" dirty="0" smtClean="0">
                            <a:latin typeface="Cambria Math" panose="02040503050406030204" pitchFamily="18" charset="0"/>
                          </a:rPr>
                          <m:t>2</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  13</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3</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   14</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4</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     4</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5</m:t>
                        </m:r>
                      </m:sub>
                    </m:sSub>
                    <m:r>
                      <a:rPr lang="it-IT" sz="1800" b="0" i="1" dirty="0" smtClean="0">
                        <a:latin typeface="Cambria Math" panose="02040503050406030204" pitchFamily="18" charset="0"/>
                      </a:rPr>
                      <m:t>≥50</m:t>
                    </m:r>
                  </m:oMath>
                </a14:m>
                <a:endParaRPr lang="it-IT" sz="1800" dirty="0"/>
              </a:p>
              <a:p>
                <a:pPr algn="just"/>
                <a:r>
                  <a:rPr lang="it-IT" sz="1800" b="0" dirty="0"/>
                  <a:t>		</a:t>
                </a:r>
                <a14:m>
                  <m:oMath xmlns:m="http://schemas.openxmlformats.org/officeDocument/2006/math">
                    <m:r>
                      <m:rPr>
                        <m:sty m:val="p"/>
                      </m:rPr>
                      <a:rPr lang="it-IT" sz="1800" b="0" i="0" dirty="0" smtClean="0">
                        <a:latin typeface="Cambria Math" panose="02040503050406030204" pitchFamily="18" charset="0"/>
                      </a:rPr>
                      <m:t>calcio</m:t>
                    </m:r>
                    <m:r>
                      <a:rPr lang="it-IT" sz="1800" b="0" i="1" dirty="0" smtClean="0">
                        <a:latin typeface="Cambria Math" panose="02040503050406030204" pitchFamily="18" charset="0"/>
                      </a:rPr>
                      <m:t>→          2</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1</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 285</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b="0" i="1" dirty="0" smtClean="0">
                            <a:latin typeface="Cambria Math" panose="02040503050406030204" pitchFamily="18" charset="0"/>
                          </a:rPr>
                          <m:t>2</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 54</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3</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    80</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4</m:t>
                        </m:r>
                      </m:sub>
                    </m:sSub>
                    <m:r>
                      <a:rPr lang="it-IT" sz="1800" i="1" dirty="0" smtClean="0">
                        <a:latin typeface="Cambria Math" panose="02040503050406030204" pitchFamily="18" charset="0"/>
                      </a:rPr>
                      <m:t> +</m:t>
                    </m:r>
                    <m:r>
                      <a:rPr lang="it-IT" sz="1800" b="0" i="1" dirty="0" smtClean="0">
                        <a:latin typeface="Cambria Math" panose="02040503050406030204" pitchFamily="18" charset="0"/>
                      </a:rPr>
                      <m:t>  22</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5</m:t>
                        </m:r>
                      </m:sub>
                    </m:sSub>
                    <m:r>
                      <a:rPr lang="it-IT" sz="1800" b="0" i="1" dirty="0" smtClean="0">
                        <a:latin typeface="Cambria Math" panose="02040503050406030204" pitchFamily="18" charset="0"/>
                      </a:rPr>
                      <m:t>≥700</m:t>
                    </m:r>
                  </m:oMath>
                </a14:m>
                <a:endParaRPr lang="it-IT" dirty="0"/>
              </a:p>
              <a:p>
                <a:pPr algn="just"/>
                <a:r>
                  <a:rPr lang="it-IT" sz="1800" dirty="0"/>
                  <a:t>Infine, i vincoli sul numero massimo di porzioni giornaliere di ciascun alimento e di non negativit</a:t>
                </a:r>
                <a:r>
                  <a:rPr lang="it-IT" dirty="0"/>
                  <a:t>à:</a:t>
                </a:r>
              </a:p>
              <a:p>
                <a:pPr algn="just"/>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0 ≤ </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1</m:t>
                          </m:r>
                        </m:sub>
                      </m:sSub>
                      <m:r>
                        <a:rPr lang="it-IT" sz="1800" i="1" dirty="0" smtClean="0">
                          <a:latin typeface="Cambria Math" panose="02040503050406030204" pitchFamily="18" charset="0"/>
                        </a:rPr>
                        <m:t> ≤ 4</m:t>
                      </m:r>
                    </m:oMath>
                  </m:oMathPara>
                </a14:m>
                <a:endParaRPr lang="it-IT" sz="1800"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0 ≤ </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2</m:t>
                          </m:r>
                        </m:sub>
                      </m:sSub>
                      <m:r>
                        <a:rPr lang="it-IT" sz="1800" i="1" dirty="0" smtClean="0">
                          <a:latin typeface="Cambria Math" panose="02040503050406030204" pitchFamily="18" charset="0"/>
                        </a:rPr>
                        <m:t> ≤ 8</m:t>
                      </m:r>
                    </m:oMath>
                  </m:oMathPara>
                </a14:m>
                <a:endParaRPr lang="it-IT" sz="1800"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0 ≤ </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3</m:t>
                          </m:r>
                        </m:sub>
                      </m:sSub>
                      <m:r>
                        <a:rPr lang="it-IT" sz="1800" i="1" dirty="0" smtClean="0">
                          <a:latin typeface="Cambria Math" panose="02040503050406030204" pitchFamily="18" charset="0"/>
                        </a:rPr>
                        <m:t> ≤ 3</m:t>
                      </m:r>
                    </m:oMath>
                  </m:oMathPara>
                </a14:m>
                <a:endParaRPr lang="it-IT" sz="1800"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0 ≤ </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4</m:t>
                          </m:r>
                        </m:sub>
                      </m:sSub>
                      <m:r>
                        <a:rPr lang="it-IT" sz="1800" i="1" dirty="0" smtClean="0">
                          <a:latin typeface="Cambria Math" panose="02040503050406030204" pitchFamily="18" charset="0"/>
                        </a:rPr>
                        <m:t> ≤ 2</m:t>
                      </m:r>
                    </m:oMath>
                  </m:oMathPara>
                </a14:m>
                <a:endParaRPr lang="it-IT" sz="1800"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it-IT" sz="1800" i="1" dirty="0" smtClean="0">
                          <a:latin typeface="Cambria Math" panose="02040503050406030204" pitchFamily="18" charset="0"/>
                        </a:rPr>
                        <m:t>0 ≤ </m:t>
                      </m:r>
                      <m:sSub>
                        <m:sSubPr>
                          <m:ctrlPr>
                            <a:rPr lang="it-IT" sz="1800" b="0" i="1" dirty="0" smtClean="0">
                              <a:latin typeface="Cambria Math" panose="02040503050406030204" pitchFamily="18" charset="0"/>
                            </a:rPr>
                          </m:ctrlPr>
                        </m:sSubPr>
                        <m:e>
                          <m:r>
                            <a:rPr lang="it-IT" sz="1800" i="1" dirty="0" smtClean="0">
                              <a:latin typeface="Cambria Math" panose="02040503050406030204" pitchFamily="18" charset="0"/>
                            </a:rPr>
                            <m:t>𝑥</m:t>
                          </m:r>
                        </m:e>
                        <m:sub>
                          <m:r>
                            <a:rPr lang="it-IT" sz="1800" i="1" dirty="0" smtClean="0">
                              <a:latin typeface="Cambria Math" panose="02040503050406030204" pitchFamily="18" charset="0"/>
                            </a:rPr>
                            <m:t>5</m:t>
                          </m:r>
                        </m:sub>
                      </m:sSub>
                      <m:r>
                        <a:rPr lang="it-IT" sz="1800" i="1" dirty="0" smtClean="0">
                          <a:latin typeface="Cambria Math" panose="02040503050406030204" pitchFamily="18" charset="0"/>
                        </a:rPr>
                        <m:t> ≤ 2</m:t>
                      </m:r>
                    </m:oMath>
                  </m:oMathPara>
                </a14:m>
                <a:endParaRPr lang="it-IT" sz="1800" dirty="0"/>
              </a:p>
            </p:txBody>
          </p:sp>
        </mc:Choice>
        <mc:Fallback xmlns="">
          <p:sp>
            <p:nvSpPr>
              <p:cNvPr id="7" name="CasellaDiTesto 6">
                <a:extLst>
                  <a:ext uri="{FF2B5EF4-FFF2-40B4-BE49-F238E27FC236}">
                    <a16:creationId xmlns:a16="http://schemas.microsoft.com/office/drawing/2014/main" id="{987F636C-D96B-7309-1D74-0BBA349FB031}"/>
                  </a:ext>
                </a:extLst>
              </p:cNvPr>
              <p:cNvSpPr txBox="1">
                <a:spLocks noRot="1" noChangeAspect="1" noMove="1" noResize="1" noEditPoints="1" noAdjustHandles="1" noChangeArrowheads="1" noChangeShapeType="1" noTextEdit="1"/>
              </p:cNvSpPr>
              <p:nvPr/>
            </p:nvSpPr>
            <p:spPr>
              <a:xfrm>
                <a:off x="532191" y="244695"/>
                <a:ext cx="11103428" cy="3970318"/>
              </a:xfrm>
              <a:prstGeom prst="rect">
                <a:avLst/>
              </a:prstGeom>
              <a:blipFill>
                <a:blip r:embed="rId3"/>
                <a:stretch>
                  <a:fillRect l="-439" t="-768" r="-439"/>
                </a:stretch>
              </a:blipFill>
            </p:spPr>
            <p:txBody>
              <a:bodyPr/>
              <a:lstStyle/>
              <a:p>
                <a:r>
                  <a:rPr lang="it-IT">
                    <a:noFill/>
                  </a:rPr>
                  <a:t> </a:t>
                </a:r>
              </a:p>
            </p:txBody>
          </p:sp>
        </mc:Fallback>
      </mc:AlternateContent>
      <p:sp>
        <p:nvSpPr>
          <p:cNvPr id="19" name="CasellaDiTesto 18">
            <a:extLst>
              <a:ext uri="{FF2B5EF4-FFF2-40B4-BE49-F238E27FC236}">
                <a16:creationId xmlns:a16="http://schemas.microsoft.com/office/drawing/2014/main" id="{0F30A406-8963-643E-A085-CF91C72485D3}"/>
              </a:ext>
            </a:extLst>
          </p:cNvPr>
          <p:cNvSpPr txBox="1"/>
          <p:nvPr/>
        </p:nvSpPr>
        <p:spPr>
          <a:xfrm>
            <a:off x="7711923" y="4678978"/>
            <a:ext cx="4059162" cy="948314"/>
          </a:xfrm>
          <a:prstGeom prst="rect">
            <a:avLst/>
          </a:prstGeom>
          <a:noFill/>
        </p:spPr>
        <p:txBody>
          <a:bodyPr wrap="square">
            <a:spAutoFit/>
          </a:bodyPr>
          <a:lstStyle/>
          <a:p>
            <a:pPr algn="just"/>
            <a:r>
              <a:rPr lang="it-IT" b="1" dirty="0">
                <a:solidFill>
                  <a:srgbClr val="00B0F0"/>
                </a:solidFill>
              </a:rPr>
              <a:t>Determinare una dieta a costo minimo che soddisfi le prescrizioni richieste.</a:t>
            </a:r>
          </a:p>
        </p:txBody>
      </p:sp>
    </p:spTree>
    <p:extLst>
      <p:ext uri="{BB962C8B-B14F-4D97-AF65-F5344CB8AC3E}">
        <p14:creationId xmlns:p14="http://schemas.microsoft.com/office/powerpoint/2010/main" val="115949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B53A-C014-3FB1-0832-0AC3163A830C}"/>
            </a:ext>
          </a:extLst>
        </p:cNvPr>
        <p:cNvGrpSpPr/>
        <p:nvPr/>
      </p:nvGrpSpPr>
      <p:grpSpPr>
        <a:xfrm>
          <a:off x="0" y="0"/>
          <a:ext cx="0" cy="0"/>
          <a:chOff x="0" y="0"/>
          <a:chExt cx="0" cy="0"/>
        </a:xfrm>
      </p:grpSpPr>
      <p:sp>
        <p:nvSpPr>
          <p:cNvPr id="12" name="Titolo 11">
            <a:extLst>
              <a:ext uri="{FF2B5EF4-FFF2-40B4-BE49-F238E27FC236}">
                <a16:creationId xmlns:a16="http://schemas.microsoft.com/office/drawing/2014/main" id="{2DE1DBC1-072D-6A29-9983-59554029F5C7}"/>
              </a:ext>
            </a:extLst>
          </p:cNvPr>
          <p:cNvSpPr>
            <a:spLocks noGrp="1"/>
          </p:cNvSpPr>
          <p:nvPr>
            <p:ph type="title"/>
          </p:nvPr>
        </p:nvSpPr>
        <p:spPr>
          <a:xfrm>
            <a:off x="457200" y="4657856"/>
            <a:ext cx="10744186" cy="1589223"/>
          </a:xfrm>
        </p:spPr>
        <p:txBody>
          <a:bodyPr rtlCol="0"/>
          <a:lstStyle/>
          <a:p>
            <a:pPr rtl="0"/>
            <a:r>
              <a:rPr lang="it-IT" dirty="0"/>
              <a:t>Problema della dieta</a:t>
            </a:r>
          </a:p>
        </p:txBody>
      </p:sp>
      <p:sp>
        <p:nvSpPr>
          <p:cNvPr id="16" name="Segnaposto numero diapositiva 15">
            <a:extLst>
              <a:ext uri="{FF2B5EF4-FFF2-40B4-BE49-F238E27FC236}">
                <a16:creationId xmlns:a16="http://schemas.microsoft.com/office/drawing/2014/main" id="{BF0CD3F8-A751-EFE5-3606-C26A62762837}"/>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pPr rtl="0"/>
              <a:t>14</a:t>
            </a:fld>
            <a:endParaRPr lang="it-IT" dirty="0"/>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16C783C3-D552-1F06-2164-5C5C686BCF1D}"/>
                  </a:ext>
                </a:extLst>
              </p:cNvPr>
              <p:cNvSpPr txBox="1"/>
              <p:nvPr/>
            </p:nvSpPr>
            <p:spPr>
              <a:xfrm>
                <a:off x="532191" y="244695"/>
                <a:ext cx="11103428" cy="4266745"/>
              </a:xfrm>
              <a:prstGeom prst="rect">
                <a:avLst/>
              </a:prstGeom>
              <a:noFill/>
            </p:spPr>
            <p:txBody>
              <a:bodyPr wrap="square">
                <a:spAutoFit/>
              </a:bodyPr>
              <a:lstStyle/>
              <a:p>
                <a:pPr algn="just"/>
                <a:r>
                  <a:rPr lang="it-IT" sz="1800" dirty="0"/>
                  <a:t>Il modello matematico ottenuto è il seguente:</a:t>
                </a:r>
              </a:p>
              <a:p>
                <a:pPr algn="just"/>
                <a:br>
                  <a:rPr lang="it-IT" sz="1800" b="0" dirty="0"/>
                </a:br>
                <a14:m>
                  <m:oMathPara xmlns:m="http://schemas.openxmlformats.org/officeDocument/2006/math">
                    <m:oMathParaPr>
                      <m:jc m:val="center"/>
                    </m:oMathParaPr>
                    <m:oMath xmlns:m="http://schemas.openxmlformats.org/officeDocument/2006/math">
                      <m:d>
                        <m:dPr>
                          <m:begChr m:val="{"/>
                          <m:endChr m:val=""/>
                          <m:ctrlPr>
                            <a:rPr lang="it-IT" sz="1800" b="0" i="1" smtClean="0">
                              <a:latin typeface="Cambria Math" panose="02040503050406030204" pitchFamily="18" charset="0"/>
                            </a:rPr>
                          </m:ctrlPr>
                        </m:dPr>
                        <m:e>
                          <m:eqArr>
                            <m:eqArrPr>
                              <m:ctrlPr>
                                <a:rPr lang="it-IT" sz="1800" b="0" i="1" smtClean="0">
                                  <a:latin typeface="Cambria Math" panose="02040503050406030204" pitchFamily="18" charset="0"/>
                                </a:rPr>
                              </m:ctrlPr>
                            </m:eqArrPr>
                            <m:e>
                              <m:func>
                                <m:funcPr>
                                  <m:ctrlPr>
                                    <a:rPr lang="it-IT" i="1" dirty="0">
                                      <a:latin typeface="Cambria Math" panose="02040503050406030204" pitchFamily="18" charset="0"/>
                                    </a:rPr>
                                  </m:ctrlPr>
                                </m:funcPr>
                                <m:fName>
                                  <m:limLow>
                                    <m:limLowPr>
                                      <m:ctrlPr>
                                        <a:rPr lang="it-IT" i="1" dirty="0">
                                          <a:latin typeface="Cambria Math" panose="02040503050406030204" pitchFamily="18" charset="0"/>
                                        </a:rPr>
                                      </m:ctrlPr>
                                    </m:limLowPr>
                                    <m:e>
                                      <m:r>
                                        <m:rPr>
                                          <m:sty m:val="p"/>
                                        </m:rPr>
                                        <a:rPr lang="it-IT" dirty="0">
                                          <a:latin typeface="Cambria Math" panose="02040503050406030204" pitchFamily="18" charset="0"/>
                                        </a:rPr>
                                        <m:t>min</m:t>
                                      </m:r>
                                    </m:e>
                                    <m:lim>
                                      <m:r>
                                        <a:rPr lang="it-IT" i="1" dirty="0">
                                          <a:latin typeface="Cambria Math" panose="02040503050406030204" pitchFamily="18" charset="0"/>
                                        </a:rPr>
                                        <m:t>𝑧</m:t>
                                      </m:r>
                                    </m:lim>
                                  </m:limLow>
                                </m:fName>
                                <m:e>
                                  <m:r>
                                    <a:rPr lang="it-IT" i="1" dirty="0">
                                      <a:latin typeface="Cambria Math" panose="02040503050406030204" pitchFamily="18" charset="0"/>
                                    </a:rPr>
                                    <m:t>2</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1</m:t>
                                      </m:r>
                                    </m:sub>
                                  </m:sSub>
                                  <m:r>
                                    <a:rPr lang="it-IT" i="1" dirty="0">
                                      <a:latin typeface="Cambria Math" panose="02040503050406030204" pitchFamily="18" charset="0"/>
                                    </a:rPr>
                                    <m:t> + 3</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2</m:t>
                                      </m:r>
                                    </m:sub>
                                  </m:sSub>
                                  <m:r>
                                    <a:rPr lang="it-IT" i="1" dirty="0">
                                      <a:latin typeface="Cambria Math" panose="02040503050406030204" pitchFamily="18" charset="0"/>
                                    </a:rPr>
                                    <m:t> + 4</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3</m:t>
                                      </m:r>
                                    </m:sub>
                                  </m:sSub>
                                  <m:r>
                                    <a:rPr lang="it-IT" i="1" dirty="0">
                                      <a:latin typeface="Cambria Math" panose="02040503050406030204" pitchFamily="18" charset="0"/>
                                    </a:rPr>
                                    <m:t> + 19</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4</m:t>
                                      </m:r>
                                    </m:sub>
                                  </m:sSub>
                                  <m:r>
                                    <a:rPr lang="it-IT" i="1" dirty="0">
                                      <a:latin typeface="Cambria Math" panose="02040503050406030204" pitchFamily="18" charset="0"/>
                                    </a:rPr>
                                    <m:t> + 20</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5</m:t>
                                      </m:r>
                                    </m:sub>
                                  </m:sSub>
                                </m:e>
                              </m:func>
                            </m:e>
                            <m:e>
                              <m:r>
                                <m:rPr>
                                  <m:sty m:val="p"/>
                                </m:rPr>
                                <a:rPr lang="it-IT" b="0" i="0" dirty="0" smtClean="0">
                                  <a:latin typeface="Cambria Math" panose="02040503050406030204" pitchFamily="18" charset="0"/>
                                </a:rPr>
                                <m:t>s</m:t>
                              </m:r>
                              <m:r>
                                <a:rPr lang="it-IT" b="0" i="0" dirty="0" smtClean="0">
                                  <a:latin typeface="Cambria Math" panose="02040503050406030204" pitchFamily="18" charset="0"/>
                                </a:rPr>
                                <m:t>.</m:t>
                              </m:r>
                              <m:r>
                                <m:rPr>
                                  <m:sty m:val="p"/>
                                </m:rPr>
                                <a:rPr lang="it-IT" b="0" i="0" dirty="0" smtClean="0">
                                  <a:latin typeface="Cambria Math" panose="02040503050406030204" pitchFamily="18" charset="0"/>
                                </a:rPr>
                                <m:t>a</m:t>
                              </m:r>
                            </m:e>
                            <m:e>
                              <m:r>
                                <a:rPr lang="it-IT" i="1" dirty="0">
                                  <a:latin typeface="Cambria Math" panose="02040503050406030204" pitchFamily="18" charset="0"/>
                                </a:rPr>
                                <m:t>110</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1</m:t>
                                  </m:r>
                                </m:sub>
                              </m:sSub>
                              <m:r>
                                <a:rPr lang="it-IT" i="1" dirty="0">
                                  <a:latin typeface="Cambria Math" panose="02040503050406030204" pitchFamily="18" charset="0"/>
                                </a:rPr>
                                <m:t> +160</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2</m:t>
                                  </m:r>
                                </m:sub>
                              </m:sSub>
                              <m:r>
                                <a:rPr lang="it-IT" i="1" dirty="0">
                                  <a:latin typeface="Cambria Math" panose="02040503050406030204" pitchFamily="18" charset="0"/>
                                </a:rPr>
                                <m:t> +180</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3</m:t>
                                  </m:r>
                                </m:sub>
                              </m:sSub>
                              <m:r>
                                <a:rPr lang="it-IT" i="1" dirty="0">
                                  <a:latin typeface="Cambria Math" panose="02040503050406030204" pitchFamily="18" charset="0"/>
                                </a:rPr>
                                <m:t> +260</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4</m:t>
                                  </m:r>
                                </m:sub>
                              </m:sSub>
                              <m:r>
                                <a:rPr lang="it-IT" i="1" dirty="0">
                                  <a:latin typeface="Cambria Math" panose="02040503050406030204" pitchFamily="18" charset="0"/>
                                </a:rPr>
                                <m:t> +420</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5</m:t>
                                  </m:r>
                                </m:sub>
                              </m:sSub>
                              <m:r>
                                <a:rPr lang="it-IT" i="1" dirty="0">
                                  <a:latin typeface="Cambria Math" panose="02040503050406030204" pitchFamily="18" charset="0"/>
                                </a:rPr>
                                <m:t>≥2000</m:t>
                              </m:r>
                            </m:e>
                            <m:e>
                              <m:m>
                                <m:mPr>
                                  <m:mcs>
                                    <m:mc>
                                      <m:mcPr>
                                        <m:count m:val="1"/>
                                        <m:mcJc m:val="center"/>
                                      </m:mcPr>
                                    </m:mc>
                                  </m:mcs>
                                  <m:ctrlPr>
                                    <a:rPr lang="it-IT" sz="1800" b="0" i="1" smtClean="0">
                                      <a:latin typeface="Cambria Math" panose="02040503050406030204" pitchFamily="18" charset="0"/>
                                    </a:rPr>
                                  </m:ctrlPr>
                                </m:mPr>
                                <m:mr>
                                  <m:e>
                                    <m:r>
                                      <a:rPr lang="it-IT" i="1" dirty="0">
                                        <a:latin typeface="Cambria Math" panose="02040503050406030204" pitchFamily="18" charset="0"/>
                                      </a:rPr>
                                      <m:t>4</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1</m:t>
                                        </m:r>
                                      </m:sub>
                                    </m:sSub>
                                    <m:r>
                                      <a:rPr lang="it-IT" i="1" dirty="0">
                                        <a:latin typeface="Cambria Math" panose="02040503050406030204" pitchFamily="18" charset="0"/>
                                      </a:rPr>
                                      <m:t> +     8</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2</m:t>
                                        </m:r>
                                      </m:sub>
                                    </m:sSub>
                                    <m:r>
                                      <a:rPr lang="it-IT" i="1" dirty="0">
                                        <a:latin typeface="Cambria Math" panose="02040503050406030204" pitchFamily="18" charset="0"/>
                                      </a:rPr>
                                      <m:t> +  13</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3</m:t>
                                        </m:r>
                                      </m:sub>
                                    </m:sSub>
                                    <m:r>
                                      <a:rPr lang="it-IT" i="1" dirty="0">
                                        <a:latin typeface="Cambria Math" panose="02040503050406030204" pitchFamily="18" charset="0"/>
                                      </a:rPr>
                                      <m:t> +   14</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4</m:t>
                                        </m:r>
                                      </m:sub>
                                    </m:sSub>
                                    <m:r>
                                      <a:rPr lang="it-IT" i="1" dirty="0">
                                        <a:latin typeface="Cambria Math" panose="02040503050406030204" pitchFamily="18" charset="0"/>
                                      </a:rPr>
                                      <m:t> +     4</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5</m:t>
                                        </m:r>
                                      </m:sub>
                                    </m:sSub>
                                    <m:r>
                                      <a:rPr lang="it-IT" i="1" dirty="0">
                                        <a:latin typeface="Cambria Math" panose="02040503050406030204" pitchFamily="18" charset="0"/>
                                      </a:rPr>
                                      <m:t>≥50</m:t>
                                    </m:r>
                                  </m:e>
                                </m:mr>
                                <m:mr>
                                  <m:e>
                                    <m:eqArr>
                                      <m:eqArrPr>
                                        <m:ctrlPr>
                                          <a:rPr lang="it-IT" i="1" dirty="0">
                                            <a:latin typeface="Cambria Math" panose="02040503050406030204" pitchFamily="18" charset="0"/>
                                          </a:rPr>
                                        </m:ctrlPr>
                                      </m:eqArrPr>
                                      <m:e>
                                        <m:r>
                                          <a:rPr lang="it-IT" i="1" dirty="0">
                                            <a:latin typeface="Cambria Math" panose="02040503050406030204" pitchFamily="18" charset="0"/>
                                          </a:rPr>
                                          <m:t>2</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1</m:t>
                                            </m:r>
                                          </m:sub>
                                        </m:sSub>
                                        <m:r>
                                          <a:rPr lang="it-IT" i="1" dirty="0">
                                            <a:latin typeface="Cambria Math" panose="02040503050406030204" pitchFamily="18" charset="0"/>
                                          </a:rPr>
                                          <m:t> + 285</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2</m:t>
                                            </m:r>
                                          </m:sub>
                                        </m:sSub>
                                        <m:r>
                                          <a:rPr lang="it-IT" i="1" dirty="0">
                                            <a:latin typeface="Cambria Math" panose="02040503050406030204" pitchFamily="18" charset="0"/>
                                          </a:rPr>
                                          <m:t> + 54</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3</m:t>
                                            </m:r>
                                          </m:sub>
                                        </m:sSub>
                                        <m:r>
                                          <a:rPr lang="it-IT" i="1" dirty="0">
                                            <a:latin typeface="Cambria Math" panose="02040503050406030204" pitchFamily="18" charset="0"/>
                                          </a:rPr>
                                          <m:t> +    80</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4</m:t>
                                            </m:r>
                                          </m:sub>
                                        </m:sSub>
                                        <m:r>
                                          <a:rPr lang="it-IT" i="1" dirty="0">
                                            <a:latin typeface="Cambria Math" panose="02040503050406030204" pitchFamily="18" charset="0"/>
                                          </a:rPr>
                                          <m:t> +  22</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5</m:t>
                                            </m:r>
                                          </m:sub>
                                        </m:sSub>
                                        <m:r>
                                          <a:rPr lang="it-IT" i="1" dirty="0">
                                            <a:latin typeface="Cambria Math" panose="02040503050406030204" pitchFamily="18" charset="0"/>
                                          </a:rPr>
                                          <m:t>≥700</m:t>
                                        </m:r>
                                      </m:e>
                                      <m:e>
                                        <m:r>
                                          <a:rPr lang="it-IT" i="1" dirty="0">
                                            <a:latin typeface="Cambria Math" panose="02040503050406030204" pitchFamily="18" charset="0"/>
                                          </a:rPr>
                                          <m:t>0 ≤ </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1</m:t>
                                            </m:r>
                                          </m:sub>
                                        </m:sSub>
                                        <m:r>
                                          <a:rPr lang="it-IT" i="1" dirty="0">
                                            <a:latin typeface="Cambria Math" panose="02040503050406030204" pitchFamily="18" charset="0"/>
                                          </a:rPr>
                                          <m:t> ≤ 4</m:t>
                                        </m:r>
                                      </m:e>
                                      <m:e>
                                        <m:r>
                                          <a:rPr lang="it-IT" i="1" dirty="0">
                                            <a:latin typeface="Cambria Math" panose="02040503050406030204" pitchFamily="18" charset="0"/>
                                          </a:rPr>
                                          <m:t>2 ≤ </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2</m:t>
                                            </m:r>
                                          </m:sub>
                                        </m:sSub>
                                        <m:r>
                                          <a:rPr lang="it-IT" i="1" dirty="0">
                                            <a:latin typeface="Cambria Math" panose="02040503050406030204" pitchFamily="18" charset="0"/>
                                          </a:rPr>
                                          <m:t> ≤ 8</m:t>
                                        </m:r>
                                      </m:e>
                                      <m:e>
                                        <m:r>
                                          <a:rPr lang="it-IT" i="1" dirty="0">
                                            <a:latin typeface="Cambria Math" panose="02040503050406030204" pitchFamily="18" charset="0"/>
                                          </a:rPr>
                                          <m:t>0 ≤ </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3</m:t>
                                            </m:r>
                                          </m:sub>
                                        </m:sSub>
                                        <m:r>
                                          <a:rPr lang="it-IT" i="1" dirty="0">
                                            <a:latin typeface="Cambria Math" panose="02040503050406030204" pitchFamily="18" charset="0"/>
                                          </a:rPr>
                                          <m:t> ≤ 3</m:t>
                                        </m:r>
                                      </m:e>
                                      <m:e>
                                        <m:r>
                                          <a:rPr lang="it-IT" i="1" dirty="0">
                                            <a:latin typeface="Cambria Math" panose="02040503050406030204" pitchFamily="18" charset="0"/>
                                          </a:rPr>
                                          <m:t>0 ≤ </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4</m:t>
                                            </m:r>
                                          </m:sub>
                                        </m:sSub>
                                        <m:r>
                                          <a:rPr lang="it-IT" i="1" dirty="0">
                                            <a:latin typeface="Cambria Math" panose="02040503050406030204" pitchFamily="18" charset="0"/>
                                          </a:rPr>
                                          <m:t> ≤ 2</m:t>
                                        </m:r>
                                      </m:e>
                                      <m:e>
                                        <m:r>
                                          <a:rPr lang="it-IT" i="1" dirty="0">
                                            <a:latin typeface="Cambria Math" panose="02040503050406030204" pitchFamily="18" charset="0"/>
                                          </a:rPr>
                                          <m:t>1 ≤ </m:t>
                                        </m:r>
                                        <m:sSub>
                                          <m:sSubPr>
                                            <m:ctrlPr>
                                              <a:rPr lang="it-IT" i="1" dirty="0">
                                                <a:latin typeface="Cambria Math" panose="02040503050406030204" pitchFamily="18" charset="0"/>
                                              </a:rPr>
                                            </m:ctrlPr>
                                          </m:sSubPr>
                                          <m:e>
                                            <m:r>
                                              <a:rPr lang="it-IT" i="1" dirty="0">
                                                <a:latin typeface="Cambria Math" panose="02040503050406030204" pitchFamily="18" charset="0"/>
                                              </a:rPr>
                                              <m:t>𝑥</m:t>
                                            </m:r>
                                          </m:e>
                                          <m:sub>
                                            <m:r>
                                              <a:rPr lang="it-IT" i="1" dirty="0">
                                                <a:latin typeface="Cambria Math" panose="02040503050406030204" pitchFamily="18" charset="0"/>
                                              </a:rPr>
                                              <m:t>5</m:t>
                                            </m:r>
                                          </m:sub>
                                        </m:sSub>
                                        <m:r>
                                          <a:rPr lang="it-IT" i="1" dirty="0">
                                            <a:latin typeface="Cambria Math" panose="02040503050406030204" pitchFamily="18" charset="0"/>
                                          </a:rPr>
                                          <m:t> ≤ 2</m:t>
                                        </m:r>
                                      </m:e>
                                    </m:eqArr>
                                  </m:e>
                                </m:mr>
                                <m:mr>
                                  <m:e/>
                                </m:mr>
                              </m:m>
                            </m:e>
                          </m:eqArr>
                        </m:e>
                      </m:d>
                    </m:oMath>
                  </m:oMathPara>
                </a14:m>
                <a:endParaRPr lang="it-IT" sz="1800" dirty="0"/>
              </a:p>
              <a:p>
                <a:pPr algn="just"/>
                <a:r>
                  <a:rPr lang="it-IT" sz="1800" b="0" dirty="0"/>
                  <a:t>In questo modello si è supposto, inoltre, che nella dieta quotidiana si debba avere almeno due porzioni di latte ed una di dolce.		</a:t>
                </a:r>
                <a:endParaRPr lang="it-IT" dirty="0"/>
              </a:p>
            </p:txBody>
          </p:sp>
        </mc:Choice>
        <mc:Fallback xmlns="">
          <p:sp>
            <p:nvSpPr>
              <p:cNvPr id="7" name="CasellaDiTesto 6">
                <a:extLst>
                  <a:ext uri="{FF2B5EF4-FFF2-40B4-BE49-F238E27FC236}">
                    <a16:creationId xmlns:a16="http://schemas.microsoft.com/office/drawing/2014/main" id="{16C783C3-D552-1F06-2164-5C5C686BCF1D}"/>
                  </a:ext>
                </a:extLst>
              </p:cNvPr>
              <p:cNvSpPr txBox="1">
                <a:spLocks noRot="1" noChangeAspect="1" noMove="1" noResize="1" noEditPoints="1" noAdjustHandles="1" noChangeArrowheads="1" noChangeShapeType="1" noTextEdit="1"/>
              </p:cNvSpPr>
              <p:nvPr/>
            </p:nvSpPr>
            <p:spPr>
              <a:xfrm>
                <a:off x="532191" y="244695"/>
                <a:ext cx="11103428" cy="4266745"/>
              </a:xfrm>
              <a:prstGeom prst="rect">
                <a:avLst/>
              </a:prstGeom>
              <a:blipFill>
                <a:blip r:embed="rId3"/>
                <a:stretch>
                  <a:fillRect l="-439" t="-571" r="-439" b="-1429"/>
                </a:stretch>
              </a:blipFill>
            </p:spPr>
            <p:txBody>
              <a:bodyPr/>
              <a:lstStyle/>
              <a:p>
                <a:r>
                  <a:rPr lang="it-IT">
                    <a:noFill/>
                  </a:rPr>
                  <a:t> </a:t>
                </a:r>
              </a:p>
            </p:txBody>
          </p:sp>
        </mc:Fallback>
      </mc:AlternateContent>
      <p:sp>
        <p:nvSpPr>
          <p:cNvPr id="19" name="CasellaDiTesto 18">
            <a:extLst>
              <a:ext uri="{FF2B5EF4-FFF2-40B4-BE49-F238E27FC236}">
                <a16:creationId xmlns:a16="http://schemas.microsoft.com/office/drawing/2014/main" id="{801373BD-F666-81DF-F2E2-B997E2013096}"/>
              </a:ext>
            </a:extLst>
          </p:cNvPr>
          <p:cNvSpPr txBox="1"/>
          <p:nvPr/>
        </p:nvSpPr>
        <p:spPr>
          <a:xfrm>
            <a:off x="7711923" y="4678978"/>
            <a:ext cx="4059162" cy="646331"/>
          </a:xfrm>
          <a:prstGeom prst="rect">
            <a:avLst/>
          </a:prstGeom>
          <a:noFill/>
        </p:spPr>
        <p:txBody>
          <a:bodyPr wrap="square">
            <a:spAutoFit/>
          </a:bodyPr>
          <a:lstStyle/>
          <a:p>
            <a:r>
              <a:rPr lang="it-IT" b="1" dirty="0">
                <a:solidFill>
                  <a:srgbClr val="00B0F0"/>
                </a:solidFill>
              </a:rPr>
              <a:t>Il problema della dieta è un</a:t>
            </a:r>
          </a:p>
          <a:p>
            <a:pPr algn="ctr"/>
            <a:r>
              <a:rPr lang="it-IT" b="1" dirty="0">
                <a:solidFill>
                  <a:srgbClr val="00B0F0"/>
                </a:solidFill>
              </a:rPr>
              <a:t> </a:t>
            </a:r>
            <a:r>
              <a:rPr lang="it-IT" b="1" dirty="0">
                <a:solidFill>
                  <a:srgbClr val="00B0F0"/>
                </a:solidFill>
                <a:effectLst>
                  <a:outerShdw blurRad="38100" dist="38100" dir="2700000" algn="tl">
                    <a:srgbClr val="000000">
                      <a:alpha val="43137"/>
                    </a:srgbClr>
                  </a:outerShdw>
                </a:effectLst>
              </a:rPr>
              <a:t>problema di miscelazione</a:t>
            </a:r>
          </a:p>
        </p:txBody>
      </p:sp>
    </p:spTree>
    <p:extLst>
      <p:ext uri="{BB962C8B-B14F-4D97-AF65-F5344CB8AC3E}">
        <p14:creationId xmlns:p14="http://schemas.microsoft.com/office/powerpoint/2010/main" val="3357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rovette con una provetta arancione con gocce">
            <a:extLst>
              <a:ext uri="{FF2B5EF4-FFF2-40B4-BE49-F238E27FC236}">
                <a16:creationId xmlns:a16="http://schemas.microsoft.com/office/drawing/2014/main" id="{066A9365-40D9-78B3-4636-73B6A270ED18}"/>
              </a:ext>
            </a:extLst>
          </p:cNvPr>
          <p:cNvPicPr>
            <a:picLocks noChangeAspect="1"/>
          </p:cNvPicPr>
          <p:nvPr/>
        </p:nvPicPr>
        <p:blipFill>
          <a:blip r:embed="rId2">
            <a:alphaModFix amt="20000"/>
          </a:blip>
          <a:srcRect l="21061" r="3959" b="1"/>
          <a:stretch/>
        </p:blipFill>
        <p:spPr>
          <a:xfrm>
            <a:off x="5105400" y="-1"/>
            <a:ext cx="7086600" cy="685798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a:noFill/>
        </p:spPr>
      </p:pic>
      <p:sp>
        <p:nvSpPr>
          <p:cNvPr id="10" name="Titolo 9">
            <a:extLst>
              <a:ext uri="{FF2B5EF4-FFF2-40B4-BE49-F238E27FC236}">
                <a16:creationId xmlns:a16="http://schemas.microsoft.com/office/drawing/2014/main" id="{3B23A87E-9E9E-B7A7-0E4B-9617147B3DEA}"/>
              </a:ext>
            </a:extLst>
          </p:cNvPr>
          <p:cNvSpPr>
            <a:spLocks noGrp="1"/>
          </p:cNvSpPr>
          <p:nvPr>
            <p:ph type="ctrTitle"/>
          </p:nvPr>
        </p:nvSpPr>
        <p:spPr>
          <a:xfrm>
            <a:off x="-9890" y="1"/>
            <a:ext cx="6579655" cy="6858000"/>
          </a:xfrm>
        </p:spPr>
        <p:txBody>
          <a:bodyPr>
            <a:normAutofit/>
          </a:bodyPr>
          <a:lstStyle/>
          <a:p>
            <a:r>
              <a:rPr lang="it-IT" dirty="0"/>
              <a:t>Formulazione del problema di miscelazione sotto</a:t>
            </a:r>
            <a:br>
              <a:rPr lang="it-IT" dirty="0"/>
            </a:br>
            <a:r>
              <a:rPr lang="it-IT" dirty="0"/>
              <a:t>forma di Programma </a:t>
            </a:r>
            <a:br>
              <a:rPr lang="it-IT" dirty="0"/>
            </a:br>
            <a:r>
              <a:rPr lang="it-IT" dirty="0"/>
              <a:t>Lineare</a:t>
            </a:r>
          </a:p>
        </p:txBody>
      </p:sp>
      <mc:AlternateContent xmlns:mc="http://schemas.openxmlformats.org/markup-compatibility/2006" xmlns:a14="http://schemas.microsoft.com/office/drawing/2010/main">
        <mc:Choice Requires="a14">
          <p:sp>
            <p:nvSpPr>
              <p:cNvPr id="19" name="Subtitle 3">
                <a:extLst>
                  <a:ext uri="{FF2B5EF4-FFF2-40B4-BE49-F238E27FC236}">
                    <a16:creationId xmlns:a16="http://schemas.microsoft.com/office/drawing/2014/main" id="{430B9D07-3540-B818-C394-5A08F087B760}"/>
                  </a:ext>
                </a:extLst>
              </p:cNvPr>
              <p:cNvSpPr>
                <a:spLocks noGrp="1"/>
              </p:cNvSpPr>
              <p:nvPr>
                <p:ph type="subTitle" idx="1"/>
              </p:nvPr>
            </p:nvSpPr>
            <p:spPr>
              <a:xfrm>
                <a:off x="537410" y="4072044"/>
                <a:ext cx="4567990" cy="1495379"/>
              </a:xfrm>
            </p:spPr>
            <p:txBody>
              <a:bodyPr/>
              <a:lstStyle/>
              <a:p>
                <a:pPr/>
                <a14:m>
                  <m:oMathPara xmlns:m="http://schemas.openxmlformats.org/officeDocument/2006/math">
                    <m:oMathParaPr>
                      <m:jc m:val="centerGroup"/>
                    </m:oMathParaPr>
                    <m:oMath xmlns:m="http://schemas.openxmlformats.org/officeDocument/2006/math">
                      <m:func>
                        <m:funcPr>
                          <m:ctrlPr>
                            <a:rPr lang="it-IT" b="0" i="1" smtClean="0">
                              <a:latin typeface="Cambria Math" panose="02040503050406030204" pitchFamily="18" charset="0"/>
                            </a:rPr>
                          </m:ctrlPr>
                        </m:funcPr>
                        <m:fName>
                          <m:r>
                            <m:rPr>
                              <m:sty m:val="p"/>
                            </m:rPr>
                            <a:rPr lang="it-IT" b="0" i="0" smtClean="0">
                              <a:latin typeface="Cambria Math" panose="02040503050406030204" pitchFamily="18" charset="0"/>
                            </a:rPr>
                            <m:t>min</m:t>
                          </m:r>
                        </m:fName>
                        <m:e>
                          <m:sSup>
                            <m:sSupPr>
                              <m:ctrlPr>
                                <a:rPr lang="it-IT" b="0" i="1" smtClean="0">
                                  <a:latin typeface="Cambria Math" panose="02040503050406030204" pitchFamily="18" charset="0"/>
                                </a:rPr>
                              </m:ctrlPr>
                            </m:sSupPr>
                            <m:e>
                              <m:r>
                                <a:rPr lang="it-IT" b="0" i="1" smtClean="0">
                                  <a:latin typeface="Cambria Math" panose="02040503050406030204" pitchFamily="18" charset="0"/>
                                </a:rPr>
                                <m:t>𝑐</m:t>
                              </m:r>
                            </m:e>
                            <m:sup>
                              <m:r>
                                <a:rPr lang="it-IT" b="0" i="1" smtClean="0">
                                  <a:latin typeface="Cambria Math" panose="02040503050406030204" pitchFamily="18" charset="0"/>
                                </a:rPr>
                                <m:t>𝑇</m:t>
                              </m:r>
                            </m:sup>
                          </m:sSup>
                          <m:r>
                            <a:rPr lang="it-IT" b="0" i="1" smtClean="0">
                              <a:latin typeface="Cambria Math" panose="02040503050406030204" pitchFamily="18" charset="0"/>
                            </a:rPr>
                            <m:t>𝑥</m:t>
                          </m:r>
                        </m:e>
                      </m:func>
                    </m:oMath>
                    <m:oMath xmlns:m="http://schemas.openxmlformats.org/officeDocument/2006/math">
                      <m:r>
                        <a:rPr lang="it-IT" b="0" i="1" smtClean="0">
                          <a:latin typeface="Cambria Math" panose="02040503050406030204" pitchFamily="18" charset="0"/>
                        </a:rPr>
                        <m:t>𝐴𝑥</m:t>
                      </m:r>
                      <m:r>
                        <a:rPr lang="it-IT" b="0" i="1" smtClean="0">
                          <a:latin typeface="Cambria Math" panose="02040503050406030204" pitchFamily="18" charset="0"/>
                        </a:rPr>
                        <m:t>≥</m:t>
                      </m:r>
                      <m:r>
                        <a:rPr lang="it-IT" b="0" i="1" smtClean="0">
                          <a:latin typeface="Cambria Math" panose="02040503050406030204" pitchFamily="18" charset="0"/>
                        </a:rPr>
                        <m:t>𝑏</m:t>
                      </m:r>
                    </m:oMath>
                    <m:oMath xmlns:m="http://schemas.openxmlformats.org/officeDocument/2006/math">
                      <m:r>
                        <a:rPr lang="it-IT" b="0" i="1" smtClean="0">
                          <a:latin typeface="Cambria Math" panose="02040503050406030204" pitchFamily="18" charset="0"/>
                        </a:rPr>
                        <m:t>𝑥</m:t>
                      </m:r>
                      <m:r>
                        <a:rPr lang="it-IT" b="0" i="1" smtClean="0">
                          <a:latin typeface="Cambria Math" panose="02040503050406030204" pitchFamily="18" charset="0"/>
                        </a:rPr>
                        <m:t>≥0</m:t>
                      </m:r>
                    </m:oMath>
                  </m:oMathPara>
                </a14:m>
                <a:endParaRPr lang="en-US" dirty="0"/>
              </a:p>
            </p:txBody>
          </p:sp>
        </mc:Choice>
        <mc:Fallback xmlns="">
          <p:sp>
            <p:nvSpPr>
              <p:cNvPr id="19" name="Subtitle 3">
                <a:extLst>
                  <a:ext uri="{FF2B5EF4-FFF2-40B4-BE49-F238E27FC236}">
                    <a16:creationId xmlns:a16="http://schemas.microsoft.com/office/drawing/2014/main" id="{430B9D07-3540-B818-C394-5A08F087B760}"/>
                  </a:ext>
                </a:extLst>
              </p:cNvPr>
              <p:cNvSpPr>
                <a:spLocks noGrp="1" noRot="1" noChangeAspect="1" noMove="1" noResize="1" noEditPoints="1" noAdjustHandles="1" noChangeArrowheads="1" noChangeShapeType="1" noTextEdit="1"/>
              </p:cNvSpPr>
              <p:nvPr>
                <p:ph type="subTitle" idx="1"/>
              </p:nvPr>
            </p:nvSpPr>
            <p:spPr>
              <a:xfrm>
                <a:off x="537410" y="4072044"/>
                <a:ext cx="4567990" cy="1495379"/>
              </a:xfrm>
              <a:blipFill>
                <a:blip r:embed="rId3"/>
                <a:stretch>
                  <a:fillRect/>
                </a:stretch>
              </a:blipFill>
            </p:spPr>
            <p:txBody>
              <a:bodyPr/>
              <a:lstStyle/>
              <a:p>
                <a:r>
                  <a:rPr lang="it-IT">
                    <a:noFill/>
                  </a:rPr>
                  <a:t> </a:t>
                </a:r>
              </a:p>
            </p:txBody>
          </p:sp>
        </mc:Fallback>
      </mc:AlternateContent>
      <p:sp>
        <p:nvSpPr>
          <p:cNvPr id="5" name="Segnaposto numero diapositiva 4" hidden="1">
            <a:extLst>
              <a:ext uri="{FF2B5EF4-FFF2-40B4-BE49-F238E27FC236}">
                <a16:creationId xmlns:a16="http://schemas.microsoft.com/office/drawing/2014/main" id="{A96937C5-FB7B-E814-4DAC-9AC6D2128365}"/>
              </a:ext>
            </a:extLst>
          </p:cNvPr>
          <p:cNvSpPr>
            <a:spLocks noGrp="1"/>
          </p:cNvSpPr>
          <p:nvPr>
            <p:ph type="sldNum" sz="quarter" idx="4294967295"/>
          </p:nvPr>
        </p:nvSpPr>
        <p:spPr>
          <a:xfrm>
            <a:off x="11190806" y="6324600"/>
            <a:ext cx="799078" cy="365125"/>
          </a:xfrm>
          <a:prstGeom prst="rect">
            <a:avLst/>
          </a:prstGeom>
        </p:spPr>
        <p:txBody>
          <a:bodyPr/>
          <a:lstStyle/>
          <a:p>
            <a:pPr>
              <a:spcAft>
                <a:spcPts val="600"/>
              </a:spcAft>
            </a:pPr>
            <a:fld id="{11A71338-8BA2-4C79-A6C5-5A8E30081D0C}" type="slidenum">
              <a:rPr lang="it-IT" noProof="0" smtClean="0"/>
              <a:pPr>
                <a:spcAft>
                  <a:spcPts val="600"/>
                </a:spcAft>
              </a:pPr>
              <a:t>15</a:t>
            </a:fld>
            <a:endParaRPr lang="it-IT" noProof="0"/>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123641FF-75E3-DA01-267E-A0AF91F1745D}"/>
                  </a:ext>
                </a:extLst>
              </p:cNvPr>
              <p:cNvSpPr txBox="1"/>
              <p:nvPr/>
            </p:nvSpPr>
            <p:spPr>
              <a:xfrm>
                <a:off x="5887575" y="121203"/>
                <a:ext cx="6137122" cy="6615594"/>
              </a:xfrm>
              <a:prstGeom prst="rect">
                <a:avLst/>
              </a:prstGeom>
              <a:noFill/>
            </p:spPr>
            <p:txBody>
              <a:bodyPr wrap="square">
                <a:spAutoFit/>
              </a:bodyPr>
              <a:lstStyle/>
              <a:p>
                <a:pPr algn="just"/>
                <a:r>
                  <a:rPr lang="it-IT" sz="1800" b="0" i="0" u="none" strike="noStrike" baseline="0" dirty="0"/>
                  <a:t>Si pu</a:t>
                </a:r>
                <a:r>
                  <a:rPr lang="it-IT" sz="1800" dirty="0"/>
                  <a:t>ò</a:t>
                </a:r>
                <a:r>
                  <a:rPr lang="it-IT" sz="1800" b="0" i="0" u="none" strike="noStrike" baseline="0" dirty="0"/>
                  <a:t> formulare il problema in termini di un problema di </a:t>
                </a:r>
                <a:r>
                  <a:rPr lang="it-IT" sz="1800" b="0" i="0" u="none" strike="noStrike" baseline="0" dirty="0">
                    <a:solidFill>
                      <a:srgbClr val="C00000"/>
                    </a:solidFill>
                  </a:rPr>
                  <a:t>Programmazione Lineare</a:t>
                </a:r>
                <a:r>
                  <a:rPr lang="it-IT" sz="1800" b="0" i="0" u="none" strike="noStrike" baseline="0" dirty="0"/>
                  <a:t>.</a:t>
                </a:r>
              </a:p>
              <a:p>
                <a:pPr algn="just"/>
                <a:r>
                  <a:rPr lang="it-IT" sz="1800" b="0" i="1" u="none" strike="noStrike" baseline="0" dirty="0">
                    <a:highlight>
                      <a:srgbClr val="FFFF00"/>
                    </a:highlight>
                  </a:rPr>
                  <a:t>Variabili</a:t>
                </a:r>
                <a:r>
                  <a:rPr lang="it-IT" sz="1800" b="0" i="0" u="none" strike="noStrike" baseline="0" dirty="0"/>
                  <a:t>. Le variabili </a:t>
                </a:r>
                <a:r>
                  <a:rPr lang="it-IT" dirty="0"/>
                  <a:t>decisionali</a:t>
                </a:r>
                <a14:m>
                  <m:oMath xmlns:m="http://schemas.openxmlformats.org/officeDocument/2006/math">
                    <m:r>
                      <a:rPr lang="it-IT" dirty="0">
                        <a:latin typeface="Cambria Math" panose="02040503050406030204" pitchFamily="18" charset="0"/>
                      </a:rPr>
                      <m:t> </m:t>
                    </m:r>
                    <m:sSub>
                      <m:sSubPr>
                        <m:ctrlPr>
                          <a:rPr lang="it-IT" i="1" dirty="0">
                            <a:latin typeface="Cambria Math" panose="02040503050406030204" pitchFamily="18" charset="0"/>
                          </a:rPr>
                        </m:ctrlPr>
                      </m:sSubPr>
                      <m:e>
                        <m:r>
                          <a:rPr lang="it-IT" dirty="0">
                            <a:latin typeface="Cambria Math" panose="02040503050406030204" pitchFamily="18" charset="0"/>
                          </a:rPr>
                          <m:t>𝑥</m:t>
                        </m:r>
                      </m:e>
                      <m:sub>
                        <m:r>
                          <a:rPr lang="it-IT" dirty="0">
                            <a:latin typeface="Cambria Math" panose="02040503050406030204" pitchFamily="18" charset="0"/>
                          </a:rPr>
                          <m:t>1</m:t>
                        </m:r>
                      </m:sub>
                    </m:sSub>
                    <m:r>
                      <a:rPr lang="it-IT" dirty="0">
                        <a:latin typeface="Cambria Math" panose="02040503050406030204" pitchFamily="18" charset="0"/>
                      </a:rPr>
                      <m:t>,</m:t>
                    </m:r>
                    <m:sSub>
                      <m:sSubPr>
                        <m:ctrlPr>
                          <a:rPr lang="it-IT" i="1" dirty="0">
                            <a:latin typeface="Cambria Math" panose="02040503050406030204" pitchFamily="18" charset="0"/>
                          </a:rPr>
                        </m:ctrlPr>
                      </m:sSubPr>
                      <m:e>
                        <m:r>
                          <a:rPr lang="it-IT" dirty="0">
                            <a:latin typeface="Cambria Math" panose="02040503050406030204" pitchFamily="18" charset="0"/>
                          </a:rPr>
                          <m:t>𝑥</m:t>
                        </m:r>
                      </m:e>
                      <m:sub>
                        <m:r>
                          <a:rPr lang="it-IT" dirty="0">
                            <a:latin typeface="Cambria Math" panose="02040503050406030204" pitchFamily="18" charset="0"/>
                          </a:rPr>
                          <m:t>2</m:t>
                        </m:r>
                      </m:sub>
                    </m:sSub>
                    <m:r>
                      <a:rPr lang="it-IT" dirty="0">
                        <a:latin typeface="Cambria Math" panose="02040503050406030204" pitchFamily="18" charset="0"/>
                      </a:rPr>
                      <m:t>, …,</m:t>
                    </m:r>
                    <m:sSub>
                      <m:sSubPr>
                        <m:ctrlPr>
                          <a:rPr lang="it-IT" i="1" dirty="0">
                            <a:latin typeface="Cambria Math" panose="02040503050406030204" pitchFamily="18" charset="0"/>
                          </a:rPr>
                        </m:ctrlPr>
                      </m:sSubPr>
                      <m:e>
                        <m:r>
                          <a:rPr lang="it-IT" dirty="0">
                            <a:latin typeface="Cambria Math" panose="02040503050406030204" pitchFamily="18" charset="0"/>
                          </a:rPr>
                          <m:t>𝑥</m:t>
                        </m:r>
                      </m:e>
                      <m:sub>
                        <m:r>
                          <a:rPr lang="it-IT" dirty="0">
                            <a:latin typeface="Cambria Math" panose="02040503050406030204" pitchFamily="18" charset="0"/>
                          </a:rPr>
                          <m:t>𝑛</m:t>
                        </m:r>
                      </m:sub>
                    </m:sSub>
                  </m:oMath>
                </a14:m>
                <a:r>
                  <a:rPr lang="it-IT" dirty="0"/>
                  <a:t>rappresentanti</a:t>
                </a:r>
              </a:p>
              <a:p>
                <a:pPr algn="just"/>
                <a:r>
                  <a:rPr lang="it-IT" sz="1800" b="0" i="0" u="none" strike="noStrike" baseline="0" dirty="0"/>
                  <a:t>la quantit</a:t>
                </a:r>
                <a:r>
                  <a:rPr lang="it-IT" dirty="0"/>
                  <a:t>à</a:t>
                </a:r>
                <a:r>
                  <a:rPr lang="it-IT" sz="1800" b="0" i="0" u="none" strike="noStrike" baseline="0" dirty="0"/>
                  <a:t> di ciascuna </a:t>
                </a:r>
                <a:r>
                  <a:rPr lang="it-IT" dirty="0"/>
                  <a:t>sostanza</a:t>
                </a:r>
                <a:r>
                  <a:rPr lang="it-IT" sz="1800" b="0" i="0" u="none" strike="noStrike" baseline="0" dirty="0"/>
                  <a:t> </a:t>
                </a:r>
                <a14:m>
                  <m:oMath xmlns:m="http://schemas.openxmlformats.org/officeDocument/2006/math">
                    <m:sSub>
                      <m:sSubPr>
                        <m:ctrlPr>
                          <a:rPr lang="it-IT" sz="1800" b="0" i="1" u="none" strike="noStrike" baseline="0" dirty="0" smtClean="0">
                            <a:latin typeface="Cambria Math" panose="02040503050406030204" pitchFamily="18" charset="0"/>
                          </a:rPr>
                        </m:ctrlPr>
                      </m:sSubPr>
                      <m:e>
                        <m:r>
                          <a:rPr lang="it-IT" sz="1800" b="0" i="1" u="none" strike="noStrike" baseline="0" dirty="0" smtClean="0">
                            <a:latin typeface="Cambria Math" panose="02040503050406030204" pitchFamily="18" charset="0"/>
                          </a:rPr>
                          <m:t>𝑆</m:t>
                        </m:r>
                      </m:e>
                      <m:sub>
                        <m:r>
                          <a:rPr lang="it-IT" sz="1800" b="0" i="1" u="none" strike="noStrike" baseline="0" dirty="0" smtClean="0">
                            <a:latin typeface="Cambria Math" panose="02040503050406030204" pitchFamily="18" charset="0"/>
                          </a:rPr>
                          <m:t>1</m:t>
                        </m:r>
                      </m:sub>
                    </m:sSub>
                    <m:r>
                      <a:rPr lang="it-IT" sz="1800" b="0" i="1" u="none" strike="noStrike" baseline="0" dirty="0" smtClean="0">
                        <a:latin typeface="Cambria Math" panose="02040503050406030204" pitchFamily="18" charset="0"/>
                      </a:rPr>
                      <m:t>, </m:t>
                    </m:r>
                    <m:sSub>
                      <m:sSubPr>
                        <m:ctrlPr>
                          <a:rPr lang="it-IT" sz="1800" b="0" i="1" u="none" strike="noStrike" baseline="0" dirty="0" smtClean="0">
                            <a:latin typeface="Cambria Math" panose="02040503050406030204" pitchFamily="18" charset="0"/>
                          </a:rPr>
                        </m:ctrlPr>
                      </m:sSubPr>
                      <m:e>
                        <m:r>
                          <a:rPr lang="it-IT" sz="1800" b="0" i="1" u="none" strike="noStrike" baseline="0" dirty="0" smtClean="0">
                            <a:latin typeface="Cambria Math" panose="02040503050406030204" pitchFamily="18" charset="0"/>
                          </a:rPr>
                          <m:t>𝑆</m:t>
                        </m:r>
                      </m:e>
                      <m:sub>
                        <m:r>
                          <a:rPr lang="it-IT" sz="1800" b="0" i="1" u="none" strike="noStrike" baseline="0" dirty="0" smtClean="0">
                            <a:latin typeface="Cambria Math" panose="02040503050406030204" pitchFamily="18" charset="0"/>
                          </a:rPr>
                          <m:t>2</m:t>
                        </m:r>
                      </m:sub>
                    </m:sSub>
                    <m:r>
                      <a:rPr lang="it-IT" sz="1800" b="0" i="1" u="none" strike="noStrike" baseline="0" dirty="0" smtClean="0">
                        <a:latin typeface="Cambria Math" panose="02040503050406030204" pitchFamily="18" charset="0"/>
                      </a:rPr>
                      <m:t>, …,</m:t>
                    </m:r>
                    <m:sSub>
                      <m:sSubPr>
                        <m:ctrlPr>
                          <a:rPr lang="it-IT" sz="1800" b="0" i="1" u="none" strike="noStrike" baseline="0" dirty="0" smtClean="0">
                            <a:latin typeface="Cambria Math" panose="02040503050406030204" pitchFamily="18" charset="0"/>
                          </a:rPr>
                        </m:ctrlPr>
                      </m:sSubPr>
                      <m:e>
                        <m:r>
                          <a:rPr lang="it-IT" sz="1800" b="0" i="1" u="none" strike="noStrike" baseline="0" dirty="0" smtClean="0">
                            <a:latin typeface="Cambria Math" panose="02040503050406030204" pitchFamily="18" charset="0"/>
                          </a:rPr>
                          <m:t>𝑆</m:t>
                        </m:r>
                      </m:e>
                      <m:sub>
                        <m:r>
                          <a:rPr lang="it-IT" sz="1800" b="0" i="1" u="none" strike="noStrike" baseline="0" dirty="0" smtClean="0">
                            <a:latin typeface="Cambria Math" panose="02040503050406030204" pitchFamily="18" charset="0"/>
                          </a:rPr>
                          <m:t>𝑛</m:t>
                        </m:r>
                      </m:sub>
                    </m:sSub>
                  </m:oMath>
                </a14:m>
                <a:r>
                  <a:rPr lang="it-IT" sz="1800" b="0" i="0" u="none" strike="noStrike" baseline="0" dirty="0"/>
                  <a:t> da utilizzare nella miscela. Esse sono le incognite del problema. Le definiamo come </a:t>
                </a:r>
                <a14:m>
                  <m:oMath xmlns:m="http://schemas.openxmlformats.org/officeDocument/2006/math">
                    <m:r>
                      <a:rPr lang="it-IT" sz="1800" b="0" i="1" u="none" strike="noStrike" baseline="0" smtClean="0">
                        <a:latin typeface="Cambria Math" panose="02040503050406030204" pitchFamily="18" charset="0"/>
                      </a:rPr>
                      <m:t>𝑥</m:t>
                    </m:r>
                    <m:r>
                      <a:rPr lang="it-IT" sz="1800" b="0" i="1" u="none" strike="noStrike" baseline="0" smtClean="0">
                        <a:latin typeface="Cambria Math" panose="02040503050406030204" pitchFamily="18" charset="0"/>
                      </a:rPr>
                      <m:t>∈</m:t>
                    </m:r>
                    <m:sSup>
                      <m:sSupPr>
                        <m:ctrlPr>
                          <a:rPr lang="it-IT" sz="1800" b="0" i="1" u="none" strike="noStrike" baseline="0" smtClean="0">
                            <a:latin typeface="Cambria Math" panose="02040503050406030204" pitchFamily="18" charset="0"/>
                            <a:ea typeface="Cambria Math" panose="02040503050406030204" pitchFamily="18" charset="0"/>
                          </a:rPr>
                        </m:ctrlPr>
                      </m:sSupPr>
                      <m:e>
                        <m:r>
                          <a:rPr lang="it-IT" sz="1800" b="0" i="1" u="none" strike="noStrike" baseline="0" smtClean="0">
                            <a:latin typeface="Cambria Math" panose="02040503050406030204" pitchFamily="18" charset="0"/>
                            <a:ea typeface="Cambria Math" panose="02040503050406030204" pitchFamily="18" charset="0"/>
                          </a:rPr>
                          <m:t>ℝ</m:t>
                        </m:r>
                      </m:e>
                      <m:sup>
                        <m:r>
                          <a:rPr lang="it-IT" sz="1800" b="0" i="1" u="none" strike="noStrike" baseline="0" smtClean="0">
                            <a:latin typeface="Cambria Math" panose="02040503050406030204" pitchFamily="18" charset="0"/>
                            <a:ea typeface="Cambria Math" panose="02040503050406030204" pitchFamily="18" charset="0"/>
                          </a:rPr>
                          <m:t>𝑛</m:t>
                        </m:r>
                      </m:sup>
                    </m:sSup>
                  </m:oMath>
                </a14:m>
                <a:r>
                  <a:rPr lang="it-IT" dirty="0"/>
                  <a:t>con </a:t>
                </a:r>
                <a14:m>
                  <m:oMath xmlns:m="http://schemas.openxmlformats.org/officeDocument/2006/math">
                    <m:r>
                      <a:rPr lang="it-IT" b="0" i="1" smtClean="0">
                        <a:latin typeface="Cambria Math" panose="02040503050406030204" pitchFamily="18" charset="0"/>
                      </a:rPr>
                      <m:t>𝑥</m:t>
                    </m:r>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2</m:t>
                                </m:r>
                              </m:sub>
                            </m:sSub>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𝑛</m:t>
                                </m:r>
                              </m:sub>
                            </m:sSub>
                          </m:e>
                        </m:d>
                      </m:e>
                      <m:sup>
                        <m:r>
                          <a:rPr lang="it-IT" b="0" i="1" smtClean="0">
                            <a:latin typeface="Cambria Math" panose="02040503050406030204" pitchFamily="18" charset="0"/>
                          </a:rPr>
                          <m:t>𝑇</m:t>
                        </m:r>
                      </m:sup>
                    </m:sSup>
                    <m:r>
                      <a:rPr lang="it-IT" b="0" i="1" smtClean="0">
                        <a:latin typeface="Cambria Math" panose="02040503050406030204" pitchFamily="18" charset="0"/>
                      </a:rPr>
                      <m:t>.</m:t>
                    </m:r>
                  </m:oMath>
                </a14:m>
                <a:endParaRPr lang="it-IT" b="0" dirty="0"/>
              </a:p>
              <a:p>
                <a:pPr algn="just"/>
                <a:r>
                  <a:rPr lang="it-IT" i="1" dirty="0">
                    <a:highlight>
                      <a:srgbClr val="FFFF00"/>
                    </a:highlight>
                  </a:rPr>
                  <a:t>Funzione obiettivo</a:t>
                </a:r>
                <a:r>
                  <a:rPr lang="it-IT" dirty="0"/>
                  <a:t>. Può essere scritta come: </a:t>
                </a:r>
              </a:p>
              <a:p>
                <a:pPr algn="just"/>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𝑧</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𝑐</m:t>
                          </m:r>
                        </m:e>
                        <m:sub>
                          <m:r>
                            <a:rPr lang="it-IT" b="0" i="1" smtClean="0">
                              <a:latin typeface="Cambria Math" panose="02040503050406030204" pitchFamily="18" charset="0"/>
                            </a:rPr>
                            <m:t>1</m:t>
                          </m:r>
                        </m:sub>
                      </m:sSub>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1</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𝑐</m:t>
                          </m:r>
                        </m:e>
                        <m:sub>
                          <m:r>
                            <a:rPr lang="it-IT" b="0" i="1" smtClean="0">
                              <a:latin typeface="Cambria Math" panose="02040503050406030204" pitchFamily="18" charset="0"/>
                            </a:rPr>
                            <m:t>𝑛</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𝑛</m:t>
                          </m:r>
                        </m:sub>
                      </m:sSub>
                      <m:r>
                        <a:rPr lang="it-IT" b="0" i="1" smtClean="0">
                          <a:latin typeface="Cambria Math" panose="02040503050406030204" pitchFamily="18" charset="0"/>
                        </a:rPr>
                        <m:t>=</m:t>
                      </m:r>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𝑛</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𝑐</m:t>
                              </m:r>
                            </m:e>
                            <m:sub>
                              <m:r>
                                <a:rPr lang="it-IT" b="0" i="1" smtClean="0">
                                  <a:latin typeface="Cambria Math" panose="02040503050406030204" pitchFamily="18" charset="0"/>
                                </a:rPr>
                                <m:t>𝑗</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e>
                      </m:nary>
                    </m:oMath>
                  </m:oMathPara>
                </a14:m>
                <a:endParaRPr lang="it-IT" dirty="0"/>
              </a:p>
              <a:p>
                <a:r>
                  <a:rPr lang="it-IT" dirty="0"/>
                  <a:t>   con </a:t>
                </a:r>
                <a14:m>
                  <m:oMath xmlns:m="http://schemas.openxmlformats.org/officeDocument/2006/math">
                    <m:r>
                      <a:rPr lang="it-IT" b="0" i="1" smtClean="0">
                        <a:latin typeface="Cambria Math" panose="02040503050406030204" pitchFamily="18" charset="0"/>
                      </a:rPr>
                      <m:t>𝑐</m:t>
                    </m:r>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𝑐</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𝑐</m:t>
                                </m:r>
                              </m:e>
                              <m:sub>
                                <m:r>
                                  <a:rPr lang="it-IT" b="0" i="1" smtClean="0">
                                    <a:latin typeface="Cambria Math" panose="02040503050406030204" pitchFamily="18" charset="0"/>
                                  </a:rPr>
                                  <m:t>2</m:t>
                                </m:r>
                              </m:sub>
                            </m:sSub>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𝑐</m:t>
                                </m:r>
                              </m:e>
                              <m:sub>
                                <m:r>
                                  <a:rPr lang="it-IT" b="0" i="1" smtClean="0">
                                    <a:latin typeface="Cambria Math" panose="02040503050406030204" pitchFamily="18" charset="0"/>
                                  </a:rPr>
                                  <m:t>𝑛</m:t>
                                </m:r>
                              </m:sub>
                            </m:sSub>
                          </m:e>
                        </m:d>
                      </m:e>
                      <m:sup>
                        <m:r>
                          <a:rPr lang="it-IT" b="0" i="1" smtClean="0">
                            <a:latin typeface="Cambria Math" panose="02040503050406030204" pitchFamily="18" charset="0"/>
                          </a:rPr>
                          <m:t>𝑇</m:t>
                        </m:r>
                      </m:sup>
                    </m:sSup>
                  </m:oMath>
                </a14:m>
                <a:r>
                  <a:rPr lang="it-IT" dirty="0"/>
                  <a:t>vettore dei costi</a:t>
                </a:r>
                <a:br>
                  <a:rPr lang="it-IT" dirty="0"/>
                </a:br>
                <a:r>
                  <a:rPr lang="it-IT" dirty="0"/>
                  <a:t>     </a:t>
                </a:r>
                <a:r>
                  <a:rPr lang="it-IT" i="1" dirty="0">
                    <a:highlight>
                      <a:srgbClr val="FFFF00"/>
                    </a:highlight>
                  </a:rPr>
                  <a:t>Vincoli di qualità</a:t>
                </a:r>
                <a:r>
                  <a:rPr lang="it-IT" dirty="0"/>
                  <a:t>. Tenendo conto del fatto che la</a:t>
                </a:r>
              </a:p>
              <a:p>
                <a:r>
                  <a:rPr lang="it-IT" dirty="0"/>
                  <a:t>      miscela deve contenere una quantità non inferiore a         </a:t>
                </a:r>
              </a:p>
              <a:p>
                <a:pPr/>
                <a:r>
                  <a:rPr lang="it-IT" dirty="0"/>
                  <a:t>        </a:t>
                </a:r>
                <a14:m>
                  <m:oMath xmlns:m="http://schemas.openxmlformats.org/officeDocument/2006/math">
                    <m:sSub>
                      <m:sSubPr>
                        <m:ctrlPr>
                          <a:rPr lang="it-IT" b="0" i="1" dirty="0" smtClean="0">
                            <a:latin typeface="Cambria Math" panose="02040503050406030204" pitchFamily="18" charset="0"/>
                          </a:rPr>
                        </m:ctrlPr>
                      </m:sSubPr>
                      <m:e>
                        <m:r>
                          <a:rPr lang="it-IT" i="1" dirty="0" smtClean="0">
                            <a:latin typeface="Cambria Math" panose="02040503050406030204" pitchFamily="18" charset="0"/>
                          </a:rPr>
                          <m:t>𝑏</m:t>
                        </m:r>
                      </m:e>
                      <m:sub>
                        <m:r>
                          <a:rPr lang="it-IT" i="1" dirty="0" smtClean="0">
                            <a:latin typeface="Cambria Math" panose="02040503050406030204" pitchFamily="18" charset="0"/>
                          </a:rPr>
                          <m:t>𝑖</m:t>
                        </m:r>
                      </m:sub>
                    </m:sSub>
                  </m:oMath>
                </a14:m>
                <a:r>
                  <a:rPr lang="it-IT" dirty="0"/>
                  <a:t> di ciascun componente </a:t>
                </a:r>
                <a14:m>
                  <m:oMath xmlns:m="http://schemas.openxmlformats.org/officeDocument/2006/math">
                    <m:sSub>
                      <m:sSubPr>
                        <m:ctrlPr>
                          <a:rPr lang="it-IT" b="0" i="1" dirty="0" smtClean="0">
                            <a:latin typeface="Cambria Math" panose="02040503050406030204" pitchFamily="18" charset="0"/>
                          </a:rPr>
                        </m:ctrlPr>
                      </m:sSubPr>
                      <m:e>
                        <m:r>
                          <a:rPr lang="it-IT" i="1" dirty="0" smtClean="0">
                            <a:latin typeface="Cambria Math" panose="02040503050406030204" pitchFamily="18" charset="0"/>
                          </a:rPr>
                          <m:t>𝐶</m:t>
                        </m:r>
                      </m:e>
                      <m:sub>
                        <m:r>
                          <a:rPr lang="it-IT" i="1" dirty="0" smtClean="0">
                            <a:latin typeface="Cambria Math" panose="02040503050406030204" pitchFamily="18" charset="0"/>
                          </a:rPr>
                          <m:t>𝑖</m:t>
                        </m:r>
                      </m:sub>
                    </m:sSub>
                  </m:oMath>
                </a14:m>
                <a:r>
                  <a:rPr lang="it-IT" dirty="0"/>
                  <a:t> si dovrà avere:</a:t>
                </a:r>
                <a:br>
                  <a:rPr lang="it-IT" dirty="0"/>
                </a:br>
                <a14:m>
                  <m:oMathPara xmlns:m="http://schemas.openxmlformats.org/officeDocument/2006/math">
                    <m:oMathParaPr>
                      <m:jc m:val="centerGroup"/>
                    </m:oMathParaPr>
                    <m:oMath xmlns:m="http://schemas.openxmlformats.org/officeDocument/2006/math">
                      <m:nary>
                        <m:naryPr>
                          <m:chr m:val="∑"/>
                          <m:ctrlPr>
                            <a:rPr lang="it-IT" i="1">
                              <a:latin typeface="Cambria Math" panose="02040503050406030204" pitchFamily="18" charset="0"/>
                            </a:rPr>
                          </m:ctrlPr>
                        </m:naryPr>
                        <m:sub>
                          <m:r>
                            <m:rPr>
                              <m:brk m:alnAt="23"/>
                            </m:rPr>
                            <a:rPr lang="it-IT" i="1">
                              <a:latin typeface="Cambria Math" panose="02040503050406030204" pitchFamily="18" charset="0"/>
                            </a:rPr>
                            <m:t>𝑗</m:t>
                          </m:r>
                          <m:r>
                            <a:rPr lang="it-IT" i="1">
                              <a:latin typeface="Cambria Math" panose="02040503050406030204" pitchFamily="18" charset="0"/>
                            </a:rPr>
                            <m:t>=1</m:t>
                          </m:r>
                        </m:sub>
                        <m:sup>
                          <m:r>
                            <a:rPr lang="it-IT" i="1">
                              <a:latin typeface="Cambria Math" panose="02040503050406030204" pitchFamily="18" charset="0"/>
                            </a:rPr>
                            <m:t>𝑛</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𝑖𝑗</m:t>
                              </m:r>
                            </m:sub>
                          </m:sSub>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𝑗</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𝑖</m:t>
                              </m:r>
                            </m:sub>
                          </m:sSub>
                          <m:r>
                            <a:rPr lang="it-IT" b="0" i="1" smtClean="0">
                              <a:latin typeface="Cambria Math" panose="02040503050406030204" pitchFamily="18" charset="0"/>
                            </a:rPr>
                            <m:t>,     </m:t>
                          </m:r>
                          <m:r>
                            <a:rPr lang="it-IT" b="0" i="1" smtClean="0">
                              <a:latin typeface="Cambria Math" panose="02040503050406030204" pitchFamily="18" charset="0"/>
                            </a:rPr>
                            <m:t>𝑖</m:t>
                          </m:r>
                          <m:r>
                            <a:rPr lang="it-IT" b="0" i="1" smtClean="0">
                              <a:latin typeface="Cambria Math" panose="02040503050406030204" pitchFamily="18" charset="0"/>
                            </a:rPr>
                            <m:t>=1,2,…, </m:t>
                          </m:r>
                          <m:r>
                            <a:rPr lang="it-IT" b="0" i="1" smtClean="0">
                              <a:latin typeface="Cambria Math" panose="02040503050406030204" pitchFamily="18" charset="0"/>
                            </a:rPr>
                            <m:t>𝑚</m:t>
                          </m:r>
                        </m:e>
                      </m:nary>
                    </m:oMath>
                  </m:oMathPara>
                </a14:m>
                <a:endParaRPr lang="it-IT" dirty="0"/>
              </a:p>
              <a:p>
                <a:r>
                  <a:rPr lang="it-IT" dirty="0"/>
                  <a:t>           Possiamo rappresentarlo tramite una matrice</a:t>
                </a:r>
              </a:p>
              <a:p>
                <a:r>
                  <a:rPr lang="it-IT" dirty="0"/>
                  <a:t>           </a:t>
                </a:r>
                <a14:m>
                  <m:oMath xmlns:m="http://schemas.openxmlformats.org/officeDocument/2006/math">
                    <m:r>
                      <a:rPr lang="it-IT" b="0" i="1" smtClean="0">
                        <a:latin typeface="Cambria Math" panose="02040503050406030204" pitchFamily="18" charset="0"/>
                      </a:rPr>
                      <m:t>𝐴</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d>
                          <m:dPr>
                            <m:begChr m:val="["/>
                            <m:endChr m:val="]"/>
                            <m:ctrlPr>
                              <a:rPr lang="it-IT" b="0" i="1" smtClean="0">
                                <a:latin typeface="Cambria Math" panose="02040503050406030204" pitchFamily="18" charset="0"/>
                              </a:rPr>
                            </m:ctrlPr>
                          </m:dPr>
                          <m:e>
                            <m:m>
                              <m:mPr>
                                <m:mcs>
                                  <m:mc>
                                    <m:mcPr>
                                      <m:count m:val="3"/>
                                      <m:mcJc m:val="center"/>
                                    </m:mcPr>
                                  </m:mc>
                                </m:mcs>
                                <m:ctrlPr>
                                  <a:rPr lang="it-IT" b="0" i="1" smtClean="0">
                                    <a:latin typeface="Cambria Math" panose="02040503050406030204" pitchFamily="18" charset="0"/>
                                  </a:rPr>
                                </m:ctrlPr>
                              </m:mPr>
                              <m:mr>
                                <m:e>
                                  <m:sSub>
                                    <m:sSubPr>
                                      <m:ctrlPr>
                                        <a:rPr lang="it-IT" b="0" i="1" smtClean="0">
                                          <a:latin typeface="Cambria Math" panose="02040503050406030204" pitchFamily="18" charset="0"/>
                                        </a:rPr>
                                      </m:ctrlPr>
                                    </m:sSubPr>
                                    <m:e>
                                      <m:r>
                                        <m:rPr>
                                          <m:brk m:alnAt="7"/>
                                        </m:rPr>
                                        <a:rPr lang="it-IT" b="0" i="1" smtClean="0">
                                          <a:latin typeface="Cambria Math" panose="02040503050406030204" pitchFamily="18" charset="0"/>
                                        </a:rPr>
                                        <m:t>𝑎</m:t>
                                      </m:r>
                                    </m:e>
                                    <m:sub>
                                      <m:r>
                                        <m:rPr>
                                          <m:brk m:alnAt="7"/>
                                        </m:rPr>
                                        <a:rPr lang="it-IT" b="0" i="1" smtClean="0">
                                          <a:latin typeface="Cambria Math" panose="02040503050406030204" pitchFamily="18" charset="0"/>
                                        </a:rPr>
                                        <m:t>1</m:t>
                                      </m:r>
                                      <m:r>
                                        <a:rPr lang="it-IT" b="0" i="1" smtClean="0">
                                          <a:latin typeface="Cambria Math" panose="02040503050406030204" pitchFamily="18" charset="0"/>
                                        </a:rPr>
                                        <m:t>1</m:t>
                                      </m:r>
                                    </m:sub>
                                  </m:sSub>
                                </m:e>
                                <m:e>
                                  <m:r>
                                    <a:rPr lang="it-IT" b="0" i="1" smtClean="0">
                                      <a:latin typeface="Cambria Math" panose="02040503050406030204" pitchFamily="18" charset="0"/>
                                    </a:rPr>
                                    <m:t>⋯</m:t>
                                  </m:r>
                                </m:e>
                                <m:e>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1</m:t>
                                      </m:r>
                                      <m:r>
                                        <a:rPr lang="it-IT" b="0" i="1" smtClean="0">
                                          <a:latin typeface="Cambria Math" panose="02040503050406030204" pitchFamily="18" charset="0"/>
                                        </a:rPr>
                                        <m:t>𝑛</m:t>
                                      </m:r>
                                    </m:sub>
                                  </m:sSub>
                                </m:e>
                              </m:mr>
                              <m:mr>
                                <m:e>
                                  <m:r>
                                    <a:rPr lang="it-IT" b="0" i="1" smtClean="0">
                                      <a:latin typeface="Cambria Math" panose="02040503050406030204" pitchFamily="18" charset="0"/>
                                    </a:rPr>
                                    <m:t>⋮</m:t>
                                  </m:r>
                                </m:e>
                                <m:e>
                                  <m:r>
                                    <a:rPr lang="it-IT" b="0" i="1" smtClean="0">
                                      <a:latin typeface="Cambria Math" panose="02040503050406030204" pitchFamily="18" charset="0"/>
                                    </a:rPr>
                                    <m:t>⋱</m:t>
                                  </m:r>
                                </m:e>
                                <m:e>
                                  <m:r>
                                    <a:rPr lang="it-IT" b="0" i="1" smtClean="0">
                                      <a:latin typeface="Cambria Math" panose="02040503050406030204" pitchFamily="18" charset="0"/>
                                    </a:rPr>
                                    <m:t>⋮</m:t>
                                  </m:r>
                                </m:e>
                              </m:mr>
                              <m:m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𝑚</m:t>
                                      </m:r>
                                      <m:r>
                                        <a:rPr lang="it-IT" b="0" i="1" smtClean="0">
                                          <a:latin typeface="Cambria Math" panose="02040503050406030204" pitchFamily="18" charset="0"/>
                                        </a:rPr>
                                        <m:t>1</m:t>
                                      </m:r>
                                    </m:sub>
                                  </m:sSub>
                                </m:e>
                                <m:e>
                                  <m:r>
                                    <a:rPr lang="it-IT" b="0" i="1" smtClean="0">
                                      <a:latin typeface="Cambria Math" panose="02040503050406030204" pitchFamily="18" charset="0"/>
                                    </a:rPr>
                                    <m:t>⋯</m:t>
                                  </m:r>
                                </m:e>
                                <m:e>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𝑚𝑛</m:t>
                                      </m:r>
                                    </m:sub>
                                  </m:sSub>
                                </m:e>
                              </m:mr>
                            </m:m>
                          </m:e>
                        </m:d>
                      </m:e>
                      <m:sub>
                        <m:r>
                          <a:rPr lang="it-IT" i="1">
                            <a:latin typeface="Cambria Math" panose="02040503050406030204" pitchFamily="18" charset="0"/>
                          </a:rPr>
                          <m:t>𝑚</m:t>
                        </m:r>
                        <m:r>
                          <a:rPr lang="it-IT" i="1">
                            <a:latin typeface="Cambria Math" panose="02040503050406030204" pitchFamily="18" charset="0"/>
                          </a:rPr>
                          <m:t>×</m:t>
                        </m:r>
                        <m:r>
                          <a:rPr lang="it-IT" i="1">
                            <a:latin typeface="Cambria Math" panose="02040503050406030204" pitchFamily="18" charset="0"/>
                          </a:rPr>
                          <m:t>𝑛</m:t>
                        </m:r>
                      </m:sub>
                    </m:sSub>
                  </m:oMath>
                </a14:m>
                <a:r>
                  <a:rPr lang="it-IT" dirty="0"/>
                  <a:t>e il vettore </a:t>
                </a:r>
                <a14:m>
                  <m:oMath xmlns:m="http://schemas.openxmlformats.org/officeDocument/2006/math">
                    <m:r>
                      <a:rPr lang="it-IT" b="0" i="1" smtClean="0">
                        <a:latin typeface="Cambria Math" panose="02040503050406030204" pitchFamily="18" charset="0"/>
                      </a:rPr>
                      <m:t>𝑏</m:t>
                    </m:r>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𝑏</m:t>
                                </m:r>
                              </m:e>
                              <m:sub>
                                <m:r>
                                  <a:rPr lang="it-IT" b="0" i="1" smtClean="0">
                                    <a:latin typeface="Cambria Math" panose="02040503050406030204" pitchFamily="18" charset="0"/>
                                  </a:rPr>
                                  <m:t>𝑚</m:t>
                                </m:r>
                              </m:sub>
                            </m:sSub>
                          </m:e>
                        </m:d>
                      </m:e>
                      <m:sup>
                        <m:r>
                          <a:rPr lang="it-IT" b="0" i="1" smtClean="0">
                            <a:latin typeface="Cambria Math" panose="02040503050406030204" pitchFamily="18" charset="0"/>
                          </a:rPr>
                          <m:t>𝑇</m:t>
                        </m:r>
                      </m:sup>
                    </m:sSup>
                    <m:r>
                      <a:rPr lang="it-IT" b="0" i="0" smtClean="0">
                        <a:latin typeface="Cambria Math" panose="02040503050406030204" pitchFamily="18" charset="0"/>
                      </a:rPr>
                      <m:t> </m:t>
                    </m:r>
                  </m:oMath>
                </a14:m>
                <a:endParaRPr lang="it-IT" b="0" dirty="0"/>
              </a:p>
              <a:p>
                <a:r>
                  <a:rPr lang="it-IT" i="1" dirty="0"/>
                  <a:t>          </a:t>
                </a:r>
                <a:r>
                  <a:rPr lang="it-IT" i="1" dirty="0">
                    <a:highlight>
                      <a:srgbClr val="FFFF00"/>
                    </a:highlight>
                  </a:rPr>
                  <a:t>Vincoli di non negatività</a:t>
                </a:r>
                <a:r>
                  <a:rPr lang="it-IT" dirty="0"/>
                  <a:t>. Le variabili sono positive o </a:t>
                </a:r>
              </a:p>
              <a:p>
                <a:r>
                  <a:rPr lang="it-IT" dirty="0"/>
                  <a:t>         al più nulle: </a:t>
                </a:r>
                <a:endParaRPr lang="it-IT"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𝑗</m:t>
                          </m:r>
                        </m:sub>
                      </m:sSub>
                      <m:r>
                        <a:rPr lang="it-IT" b="0" i="1" smtClean="0">
                          <a:latin typeface="Cambria Math" panose="02040503050406030204" pitchFamily="18" charset="0"/>
                        </a:rPr>
                        <m:t>≥0,  </m:t>
                      </m:r>
                      <m:r>
                        <a:rPr lang="it-IT" b="0" i="1" smtClean="0">
                          <a:latin typeface="Cambria Math" panose="02040503050406030204" pitchFamily="18" charset="0"/>
                        </a:rPr>
                        <m:t>𝑗</m:t>
                      </m:r>
                      <m:r>
                        <a:rPr lang="it-IT" b="0" i="1" smtClean="0">
                          <a:latin typeface="Cambria Math" panose="02040503050406030204" pitchFamily="18" charset="0"/>
                        </a:rPr>
                        <m:t>=1,⋯, </m:t>
                      </m:r>
                      <m:r>
                        <a:rPr lang="it-IT" b="0" i="1" smtClean="0">
                          <a:latin typeface="Cambria Math" panose="02040503050406030204" pitchFamily="18" charset="0"/>
                        </a:rPr>
                        <m:t>𝑛</m:t>
                      </m:r>
                    </m:oMath>
                  </m:oMathPara>
                </a14:m>
                <a:endParaRPr lang="it-IT" dirty="0"/>
              </a:p>
            </p:txBody>
          </p:sp>
        </mc:Choice>
        <mc:Fallback xmlns="">
          <p:sp>
            <p:nvSpPr>
              <p:cNvPr id="16" name="CasellaDiTesto 15">
                <a:extLst>
                  <a:ext uri="{FF2B5EF4-FFF2-40B4-BE49-F238E27FC236}">
                    <a16:creationId xmlns:a16="http://schemas.microsoft.com/office/drawing/2014/main" id="{123641FF-75E3-DA01-267E-A0AF91F1745D}"/>
                  </a:ext>
                </a:extLst>
              </p:cNvPr>
              <p:cNvSpPr txBox="1">
                <a:spLocks noRot="1" noChangeAspect="1" noMove="1" noResize="1" noEditPoints="1" noAdjustHandles="1" noChangeArrowheads="1" noChangeShapeType="1" noTextEdit="1"/>
              </p:cNvSpPr>
              <p:nvPr/>
            </p:nvSpPr>
            <p:spPr>
              <a:xfrm>
                <a:off x="5887575" y="121203"/>
                <a:ext cx="6137122" cy="6615594"/>
              </a:xfrm>
              <a:prstGeom prst="rect">
                <a:avLst/>
              </a:prstGeom>
              <a:blipFill>
                <a:blip r:embed="rId4"/>
                <a:stretch>
                  <a:fillRect l="-894" t="-461" r="-5958"/>
                </a:stretch>
              </a:blipFill>
            </p:spPr>
            <p:txBody>
              <a:bodyPr/>
              <a:lstStyle/>
              <a:p>
                <a:r>
                  <a:rPr lang="en-GB">
                    <a:noFill/>
                  </a:rPr>
                  <a:t> </a:t>
                </a:r>
              </a:p>
            </p:txBody>
          </p:sp>
        </mc:Fallback>
      </mc:AlternateContent>
      <p:sp>
        <p:nvSpPr>
          <p:cNvPr id="17" name="CasellaDiTesto 16">
            <a:extLst>
              <a:ext uri="{FF2B5EF4-FFF2-40B4-BE49-F238E27FC236}">
                <a16:creationId xmlns:a16="http://schemas.microsoft.com/office/drawing/2014/main" id="{160D6CC8-11A5-0556-CBB0-C514F5AAA9D3}"/>
              </a:ext>
            </a:extLst>
          </p:cNvPr>
          <p:cNvSpPr txBox="1"/>
          <p:nvPr/>
        </p:nvSpPr>
        <p:spPr>
          <a:xfrm>
            <a:off x="1556655" y="5890773"/>
            <a:ext cx="2308983" cy="369332"/>
          </a:xfrm>
          <a:prstGeom prst="rect">
            <a:avLst/>
          </a:prstGeom>
          <a:ln>
            <a:solidFill>
              <a:schemeClr val="tx1"/>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a:hlinkClick r:id="rId5"/>
              </a:rPr>
              <a:t>Risoluzione su excel</a:t>
            </a:r>
            <a:endParaRPr lang="it-IT" dirty="0"/>
          </a:p>
        </p:txBody>
      </p:sp>
    </p:spTree>
    <p:extLst>
      <p:ext uri="{BB962C8B-B14F-4D97-AF65-F5344CB8AC3E}">
        <p14:creationId xmlns:p14="http://schemas.microsoft.com/office/powerpoint/2010/main" val="1765797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4C61C91-1897-4EA4-9D14-970E38F45A89}"/>
              </a:ext>
            </a:extLst>
          </p:cNvPr>
          <p:cNvSpPr>
            <a:spLocks noGrp="1"/>
          </p:cNvSpPr>
          <p:nvPr>
            <p:ph type="title"/>
          </p:nvPr>
        </p:nvSpPr>
        <p:spPr>
          <a:xfrm>
            <a:off x="457200" y="4657856"/>
            <a:ext cx="10744186" cy="1589223"/>
          </a:xfrm>
        </p:spPr>
        <p:txBody>
          <a:bodyPr rtlCol="0"/>
          <a:lstStyle/>
          <a:p>
            <a:pPr rtl="0"/>
            <a:r>
              <a:rPr lang="it-IT" dirty="0"/>
              <a:t>PLG</a:t>
            </a:r>
          </a:p>
        </p:txBody>
      </p:sp>
      <p:sp>
        <p:nvSpPr>
          <p:cNvPr id="6" name="Segnaposto numero diapositiva 5">
            <a:extLst>
              <a:ext uri="{FF2B5EF4-FFF2-40B4-BE49-F238E27FC236}">
                <a16:creationId xmlns:a16="http://schemas.microsoft.com/office/drawing/2014/main" id="{134E9AF2-86BD-4674-8439-B6BB38434626}"/>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pPr rtl="0"/>
              <a:t>16</a:t>
            </a:fld>
            <a:endParaRPr lang="it-IT" dirty="0"/>
          </a:p>
        </p:txBody>
      </p:sp>
      <p:sp>
        <p:nvSpPr>
          <p:cNvPr id="8" name="CasellaDiTesto 7">
            <a:extLst>
              <a:ext uri="{FF2B5EF4-FFF2-40B4-BE49-F238E27FC236}">
                <a16:creationId xmlns:a16="http://schemas.microsoft.com/office/drawing/2014/main" id="{172EE740-82EE-1047-6C3B-6A396AB00598}"/>
              </a:ext>
            </a:extLst>
          </p:cNvPr>
          <p:cNvSpPr txBox="1"/>
          <p:nvPr/>
        </p:nvSpPr>
        <p:spPr>
          <a:xfrm>
            <a:off x="503162" y="469295"/>
            <a:ext cx="10744186" cy="369332"/>
          </a:xfrm>
          <a:prstGeom prst="rect">
            <a:avLst/>
          </a:prstGeom>
          <a:noFill/>
        </p:spPr>
        <p:txBody>
          <a:bodyPr wrap="square" rtlCol="0">
            <a:spAutoFit/>
          </a:bodyPr>
          <a:lstStyle/>
          <a:p>
            <a:r>
              <a:rPr lang="it-IT" dirty="0"/>
              <a:t>Un PL in forma generale può essere formulato come segue:</a:t>
            </a:r>
          </a:p>
        </p:txBody>
      </p:sp>
      <p:pic>
        <p:nvPicPr>
          <p:cNvPr id="12" name="Immagine 11">
            <a:extLst>
              <a:ext uri="{FF2B5EF4-FFF2-40B4-BE49-F238E27FC236}">
                <a16:creationId xmlns:a16="http://schemas.microsoft.com/office/drawing/2014/main" id="{DEEF5E2E-2F20-0E53-FEE9-D40CD2768C1C}"/>
              </a:ext>
            </a:extLst>
          </p:cNvPr>
          <p:cNvPicPr>
            <a:picLocks noChangeAspect="1"/>
          </p:cNvPicPr>
          <p:nvPr/>
        </p:nvPicPr>
        <p:blipFill>
          <a:blip r:embed="rId3"/>
          <a:stretch>
            <a:fillRect/>
          </a:stretch>
        </p:blipFill>
        <p:spPr>
          <a:xfrm>
            <a:off x="7989878" y="525243"/>
            <a:ext cx="3289701" cy="1535504"/>
          </a:xfrm>
          <a:prstGeom prst="rect">
            <a:avLst/>
          </a:prstGeom>
        </p:spPr>
      </p:pic>
      <p:pic>
        <p:nvPicPr>
          <p:cNvPr id="14" name="Immagine 13">
            <a:extLst>
              <a:ext uri="{FF2B5EF4-FFF2-40B4-BE49-F238E27FC236}">
                <a16:creationId xmlns:a16="http://schemas.microsoft.com/office/drawing/2014/main" id="{AD72FA83-2726-171D-5CB1-7480EC6C6014}"/>
              </a:ext>
            </a:extLst>
          </p:cNvPr>
          <p:cNvPicPr>
            <a:picLocks noChangeAspect="1"/>
          </p:cNvPicPr>
          <p:nvPr/>
        </p:nvPicPr>
        <p:blipFill>
          <a:blip r:embed="rId4"/>
          <a:stretch>
            <a:fillRect/>
          </a:stretch>
        </p:blipFill>
        <p:spPr>
          <a:xfrm>
            <a:off x="556591" y="918524"/>
            <a:ext cx="6510131" cy="2897546"/>
          </a:xfrm>
          <a:prstGeom prst="rect">
            <a:avLst/>
          </a:prstGeom>
        </p:spPr>
      </p:pic>
      <p:sp>
        <p:nvSpPr>
          <p:cNvPr id="15" name="Rettangolo 14">
            <a:extLst>
              <a:ext uri="{FF2B5EF4-FFF2-40B4-BE49-F238E27FC236}">
                <a16:creationId xmlns:a16="http://schemas.microsoft.com/office/drawing/2014/main" id="{BD979265-E126-9E0F-A395-BE653E7B1382}"/>
              </a:ext>
            </a:extLst>
          </p:cNvPr>
          <p:cNvSpPr/>
          <p:nvPr/>
        </p:nvSpPr>
        <p:spPr>
          <a:xfrm>
            <a:off x="298174" y="2431199"/>
            <a:ext cx="392596"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
        <p:nvSpPr>
          <p:cNvPr id="16" name="Rettangolo 15">
            <a:extLst>
              <a:ext uri="{FF2B5EF4-FFF2-40B4-BE49-F238E27FC236}">
                <a16:creationId xmlns:a16="http://schemas.microsoft.com/office/drawing/2014/main" id="{FD879A4F-6D47-AC7A-B207-174714EEEFF8}"/>
              </a:ext>
            </a:extLst>
          </p:cNvPr>
          <p:cNvSpPr/>
          <p:nvPr/>
        </p:nvSpPr>
        <p:spPr>
          <a:xfrm>
            <a:off x="231085" y="874467"/>
            <a:ext cx="392596"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42A8B0C0-5371-AD44-4F55-6C45D60FB470}"/>
                  </a:ext>
                </a:extLst>
              </p:cNvPr>
              <p:cNvSpPr txBox="1"/>
              <p:nvPr/>
            </p:nvSpPr>
            <p:spPr>
              <a:xfrm>
                <a:off x="7066722" y="998311"/>
                <a:ext cx="762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4000" b="0" i="1" smtClean="0">
                          <a:latin typeface="Cambria Math" panose="02040503050406030204" pitchFamily="18" charset="0"/>
                        </a:rPr>
                        <m:t>⇒</m:t>
                      </m:r>
                    </m:oMath>
                  </m:oMathPara>
                </a14:m>
                <a:endParaRPr lang="it-IT" sz="4000" dirty="0"/>
              </a:p>
            </p:txBody>
          </p:sp>
        </mc:Choice>
        <mc:Fallback xmlns="">
          <p:sp>
            <p:nvSpPr>
              <p:cNvPr id="19" name="CasellaDiTesto 18">
                <a:extLst>
                  <a:ext uri="{FF2B5EF4-FFF2-40B4-BE49-F238E27FC236}">
                    <a16:creationId xmlns:a16="http://schemas.microsoft.com/office/drawing/2014/main" id="{42A8B0C0-5371-AD44-4F55-6C45D60FB470}"/>
                  </a:ext>
                </a:extLst>
              </p:cNvPr>
              <p:cNvSpPr txBox="1">
                <a:spLocks noRot="1" noChangeAspect="1" noMove="1" noResize="1" noEditPoints="1" noAdjustHandles="1" noChangeArrowheads="1" noChangeShapeType="1" noTextEdit="1"/>
              </p:cNvSpPr>
              <p:nvPr/>
            </p:nvSpPr>
            <p:spPr>
              <a:xfrm>
                <a:off x="7066722" y="998311"/>
                <a:ext cx="762000" cy="707886"/>
              </a:xfrm>
              <a:prstGeom prst="rect">
                <a:avLst/>
              </a:prstGeom>
              <a:blipFill>
                <a:blip r:embed="rId5"/>
                <a:stretch>
                  <a:fillRect/>
                </a:stretch>
              </a:blipFill>
            </p:spPr>
            <p:txBody>
              <a:bodyPr/>
              <a:lstStyle/>
              <a:p>
                <a:r>
                  <a:rPr lang="it-IT">
                    <a:noFill/>
                  </a:rPr>
                  <a:t> </a:t>
                </a:r>
              </a:p>
            </p:txBody>
          </p:sp>
        </mc:Fallback>
      </mc:AlternateContent>
      <p:pic>
        <p:nvPicPr>
          <p:cNvPr id="21" name="Immagine 20">
            <a:extLst>
              <a:ext uri="{FF2B5EF4-FFF2-40B4-BE49-F238E27FC236}">
                <a16:creationId xmlns:a16="http://schemas.microsoft.com/office/drawing/2014/main" id="{A46CDF7A-0643-F9C9-9D83-10DEB76429FF}"/>
              </a:ext>
            </a:extLst>
          </p:cNvPr>
          <p:cNvPicPr>
            <a:picLocks noChangeAspect="1"/>
          </p:cNvPicPr>
          <p:nvPr/>
        </p:nvPicPr>
        <p:blipFill>
          <a:blip r:embed="rId6"/>
          <a:srcRect t="2399"/>
          <a:stretch/>
        </p:blipFill>
        <p:spPr>
          <a:xfrm>
            <a:off x="7646427" y="2234120"/>
            <a:ext cx="4375612" cy="1581950"/>
          </a:xfrm>
          <a:prstGeom prst="rect">
            <a:avLst/>
          </a:prstGeom>
          <a:effectLst>
            <a:outerShdw blurRad="50800" dist="38100" dir="13500000" algn="br" rotWithShape="0">
              <a:prstClr val="black">
                <a:alpha val="40000"/>
              </a:prstClr>
            </a:outerShdw>
          </a:effectLst>
        </p:spPr>
      </p:pic>
      <p:sp>
        <p:nvSpPr>
          <p:cNvPr id="23" name="CasellaDiTesto 22">
            <a:extLst>
              <a:ext uri="{FF2B5EF4-FFF2-40B4-BE49-F238E27FC236}">
                <a16:creationId xmlns:a16="http://schemas.microsoft.com/office/drawing/2014/main" id="{C19D84F8-D8EA-A0F2-2928-A23A2125D756}"/>
              </a:ext>
            </a:extLst>
          </p:cNvPr>
          <p:cNvSpPr txBox="1"/>
          <p:nvPr/>
        </p:nvSpPr>
        <p:spPr>
          <a:xfrm>
            <a:off x="3838083" y="4838624"/>
            <a:ext cx="6362779" cy="1754326"/>
          </a:xfrm>
          <a:prstGeom prst="rect">
            <a:avLst/>
          </a:prstGeom>
          <a:noFill/>
        </p:spPr>
        <p:txBody>
          <a:bodyPr wrap="square">
            <a:spAutoFit/>
          </a:bodyPr>
          <a:lstStyle/>
          <a:p>
            <a:pPr algn="just"/>
            <a:r>
              <a:rPr lang="it-IT" dirty="0">
                <a:solidFill>
                  <a:schemeClr val="bg1"/>
                </a:solidFill>
              </a:rPr>
              <a:t>Una n−</a:t>
            </a:r>
            <a:r>
              <a:rPr lang="it-IT" dirty="0" err="1">
                <a:solidFill>
                  <a:schemeClr val="bg1"/>
                </a:solidFill>
              </a:rPr>
              <a:t>pla</a:t>
            </a:r>
            <a:r>
              <a:rPr lang="it-IT" dirty="0">
                <a:solidFill>
                  <a:schemeClr val="bg1"/>
                </a:solidFill>
              </a:rPr>
              <a:t> di numeri reali che soddisfa tutti i vincoli con l’eccezione, al più, dei vincoli di non negatività è detta soluzione del problema di PL. </a:t>
            </a:r>
          </a:p>
          <a:p>
            <a:pPr algn="just"/>
            <a:r>
              <a:rPr lang="it-IT" dirty="0">
                <a:solidFill>
                  <a:schemeClr val="bg1"/>
                </a:solidFill>
              </a:rPr>
              <a:t>Una soluzione che soddisfa anche le condizioni di non negatività è chiamata soluzione ammissibile (s.a.). </a:t>
            </a:r>
          </a:p>
          <a:p>
            <a:pPr algn="just"/>
            <a:r>
              <a:rPr lang="it-IT" dirty="0">
                <a:solidFill>
                  <a:schemeClr val="bg1"/>
                </a:solidFill>
              </a:rPr>
              <a:t>Una s.a. che ottimizza la funzione è detta soluzione ottima.</a:t>
            </a:r>
          </a:p>
        </p:txBody>
      </p:sp>
    </p:spTree>
    <p:extLst>
      <p:ext uri="{BB962C8B-B14F-4D97-AF65-F5344CB8AC3E}">
        <p14:creationId xmlns:p14="http://schemas.microsoft.com/office/powerpoint/2010/main" val="410050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3268-DF86-03FF-CDF4-BE3AEF52025E}"/>
            </a:ext>
          </a:extLst>
        </p:cNvPr>
        <p:cNvGrpSpPr/>
        <p:nvPr/>
      </p:nvGrpSpPr>
      <p:grpSpPr>
        <a:xfrm>
          <a:off x="0" y="0"/>
          <a:ext cx="0" cy="0"/>
          <a:chOff x="0" y="0"/>
          <a:chExt cx="0" cy="0"/>
        </a:xfrm>
      </p:grpSpPr>
      <p:pic>
        <p:nvPicPr>
          <p:cNvPr id="8" name="Immagine 7" descr="Fischietto dell'allenatore con lavagna sullo sfondo">
            <a:extLst>
              <a:ext uri="{FF2B5EF4-FFF2-40B4-BE49-F238E27FC236}">
                <a16:creationId xmlns:a16="http://schemas.microsoft.com/office/drawing/2014/main" id="{4EBCA083-64A1-70EC-9C34-BA18E2766235}"/>
              </a:ext>
            </a:extLst>
          </p:cNvPr>
          <p:cNvPicPr>
            <a:picLocks noChangeAspect="1"/>
          </p:cNvPicPr>
          <p:nvPr/>
        </p:nvPicPr>
        <p:blipFill>
          <a:blip r:embed="rId2"/>
          <a:stretch>
            <a:fillRect/>
          </a:stretch>
        </p:blipFill>
        <p:spPr>
          <a:xfrm>
            <a:off x="1902488" y="-1"/>
            <a:ext cx="10289512" cy="6858000"/>
          </a:xfrm>
          <a:prstGeom prst="rect">
            <a:avLst/>
          </a:prstGeom>
        </p:spPr>
      </p:pic>
      <p:sp>
        <p:nvSpPr>
          <p:cNvPr id="10" name="Titolo 9">
            <a:extLst>
              <a:ext uri="{FF2B5EF4-FFF2-40B4-BE49-F238E27FC236}">
                <a16:creationId xmlns:a16="http://schemas.microsoft.com/office/drawing/2014/main" id="{A656DB70-2A3D-A525-42EF-2C6DD1980D5E}"/>
              </a:ext>
            </a:extLst>
          </p:cNvPr>
          <p:cNvSpPr>
            <a:spLocks noGrp="1"/>
          </p:cNvSpPr>
          <p:nvPr>
            <p:ph type="ctrTitle"/>
          </p:nvPr>
        </p:nvSpPr>
        <p:spPr>
          <a:xfrm>
            <a:off x="-9890" y="9145"/>
            <a:ext cx="4954423" cy="6858000"/>
          </a:xfrm>
        </p:spPr>
        <p:txBody>
          <a:bodyPr>
            <a:normAutofit/>
          </a:bodyPr>
          <a:lstStyle/>
          <a:p>
            <a:br>
              <a:rPr lang="it-IT" dirty="0"/>
            </a:br>
            <a:br>
              <a:rPr lang="it-IT" dirty="0"/>
            </a:br>
            <a:br>
              <a:rPr lang="it-IT" dirty="0"/>
            </a:br>
            <a:br>
              <a:rPr lang="it-IT" dirty="0"/>
            </a:br>
            <a:br>
              <a:rPr lang="it-IT" dirty="0"/>
            </a:br>
            <a:r>
              <a:rPr lang="it-IT" dirty="0"/>
              <a:t>PLG con soluzione unica</a:t>
            </a:r>
          </a:p>
        </p:txBody>
      </p:sp>
      <p:sp>
        <p:nvSpPr>
          <p:cNvPr id="5" name="Segnaposto numero diapositiva 4" hidden="1">
            <a:extLst>
              <a:ext uri="{FF2B5EF4-FFF2-40B4-BE49-F238E27FC236}">
                <a16:creationId xmlns:a16="http://schemas.microsoft.com/office/drawing/2014/main" id="{03241BC9-C250-CEF8-8D7C-99B90F3BAECB}"/>
              </a:ext>
            </a:extLst>
          </p:cNvPr>
          <p:cNvSpPr>
            <a:spLocks noGrp="1"/>
          </p:cNvSpPr>
          <p:nvPr>
            <p:ph type="sldNum" sz="quarter" idx="4294967295"/>
          </p:nvPr>
        </p:nvSpPr>
        <p:spPr>
          <a:xfrm>
            <a:off x="11190806" y="6324600"/>
            <a:ext cx="799078" cy="365125"/>
          </a:xfrm>
          <a:prstGeom prst="rect">
            <a:avLst/>
          </a:prstGeom>
        </p:spPr>
        <p:txBody>
          <a:bodyPr/>
          <a:lstStyle/>
          <a:p>
            <a:pPr>
              <a:spcAft>
                <a:spcPts val="600"/>
              </a:spcAft>
            </a:pPr>
            <a:fld id="{11A71338-8BA2-4C79-A6C5-5A8E30081D0C}" type="slidenum">
              <a:rPr lang="it-IT" noProof="0" smtClean="0"/>
              <a:pPr>
                <a:spcAft>
                  <a:spcPts val="600"/>
                </a:spcAft>
              </a:pPr>
              <a:t>17</a:t>
            </a:fld>
            <a:endParaRPr lang="it-IT" noProof="0"/>
          </a:p>
        </p:txBody>
      </p:sp>
      <p:sp>
        <p:nvSpPr>
          <p:cNvPr id="16" name="CasellaDiTesto 15">
            <a:extLst>
              <a:ext uri="{FF2B5EF4-FFF2-40B4-BE49-F238E27FC236}">
                <a16:creationId xmlns:a16="http://schemas.microsoft.com/office/drawing/2014/main" id="{4862C2AA-2FDD-EEEC-18C5-6F87D5DD8BC5}"/>
              </a:ext>
            </a:extLst>
          </p:cNvPr>
          <p:cNvSpPr txBox="1"/>
          <p:nvPr/>
        </p:nvSpPr>
        <p:spPr>
          <a:xfrm>
            <a:off x="4189790" y="66808"/>
            <a:ext cx="7807475" cy="923330"/>
          </a:xfrm>
          <a:prstGeom prst="rect">
            <a:avLst/>
          </a:prstGeom>
          <a:noFill/>
        </p:spPr>
        <p:txBody>
          <a:bodyPr wrap="square">
            <a:spAutoFit/>
          </a:bodyPr>
          <a:lstStyle/>
          <a:p>
            <a:pPr algn="just"/>
            <a:r>
              <a:rPr lang="it-IT" dirty="0">
                <a:solidFill>
                  <a:schemeClr val="bg1"/>
                </a:solidFill>
              </a:rPr>
              <a:t>Nel caso molto semplice in cui vi siano solo due variabili, e perciò solo due dimensioni, i problemi di programmazione lineare possono essere risolti graficamente. Vediamo ad esempio un caso che ammette ottimo.</a:t>
            </a:r>
          </a:p>
        </p:txBody>
      </p:sp>
      <p:sp>
        <p:nvSpPr>
          <p:cNvPr id="17" name="CasellaDiTesto 16">
            <a:extLst>
              <a:ext uri="{FF2B5EF4-FFF2-40B4-BE49-F238E27FC236}">
                <a16:creationId xmlns:a16="http://schemas.microsoft.com/office/drawing/2014/main" id="{47CEAD20-C806-20BA-A355-FD7FCD2CB926}"/>
              </a:ext>
            </a:extLst>
          </p:cNvPr>
          <p:cNvSpPr txBox="1"/>
          <p:nvPr/>
        </p:nvSpPr>
        <p:spPr>
          <a:xfrm>
            <a:off x="695474" y="1280069"/>
            <a:ext cx="2308983" cy="369332"/>
          </a:xfrm>
          <a:prstGeom prst="rect">
            <a:avLst/>
          </a:prstGeom>
          <a:ln>
            <a:solidFill>
              <a:schemeClr val="tx1"/>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a:hlinkClick r:id="rId3"/>
              </a:rPr>
              <a:t>Apri in GEOGEBRA</a:t>
            </a:r>
            <a:endParaRPr lang="it-IT" dirty="0"/>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AC70D048-A520-B65E-C291-DF43A4F95DD5}"/>
                  </a:ext>
                </a:extLst>
              </p:cNvPr>
              <p:cNvSpPr txBox="1"/>
              <p:nvPr/>
            </p:nvSpPr>
            <p:spPr>
              <a:xfrm>
                <a:off x="5359404" y="1148228"/>
                <a:ext cx="6137122" cy="2149563"/>
              </a:xfrm>
              <a:prstGeom prst="rect">
                <a:avLst/>
              </a:prstGeom>
              <a:noFill/>
            </p:spPr>
            <p:txBody>
              <a:bodyPr wrap="square">
                <a:spAutoFit/>
              </a:bodyPr>
              <a:lstStyle/>
              <a:p>
                <a:r>
                  <a:rPr lang="it-IT" dirty="0">
                    <a:solidFill>
                      <a:schemeClr val="bg1"/>
                    </a:solidFill>
                  </a:rPr>
                  <a:t>Sia dato il problema PL:</a:t>
                </a:r>
              </a:p>
              <a:p>
                <a:pPr/>
                <a14:m>
                  <m:oMathPara xmlns:m="http://schemas.openxmlformats.org/officeDocument/2006/math">
                    <m:oMathParaPr>
                      <m:jc m:val="centerGroup"/>
                    </m:oMathParaPr>
                    <m:oMath xmlns:m="http://schemas.openxmlformats.org/officeDocument/2006/math">
                      <m:func>
                        <m:funcPr>
                          <m:ctrlPr>
                            <a:rPr lang="it-IT" b="0" i="1" smtClean="0">
                              <a:solidFill>
                                <a:schemeClr val="bg1"/>
                              </a:solidFill>
                              <a:latin typeface="Cambria Math" panose="02040503050406030204" pitchFamily="18" charset="0"/>
                            </a:rPr>
                          </m:ctrlPr>
                        </m:funcPr>
                        <m:fName>
                          <m:limLow>
                            <m:limLowPr>
                              <m:ctrlPr>
                                <a:rPr lang="it-IT" b="0" i="1" smtClean="0">
                                  <a:solidFill>
                                    <a:schemeClr val="bg1"/>
                                  </a:solidFill>
                                  <a:latin typeface="Cambria Math" panose="02040503050406030204" pitchFamily="18" charset="0"/>
                                </a:rPr>
                              </m:ctrlPr>
                            </m:limLowPr>
                            <m:e>
                              <m:r>
                                <m:rPr>
                                  <m:sty m:val="p"/>
                                </m:rPr>
                                <a:rPr lang="it-IT" b="0" i="0" smtClean="0">
                                  <a:solidFill>
                                    <a:schemeClr val="bg1"/>
                                  </a:solidFill>
                                  <a:latin typeface="Cambria Math" panose="02040503050406030204" pitchFamily="18" charset="0"/>
                                </a:rPr>
                                <m:t>max</m:t>
                              </m:r>
                            </m:e>
                            <m:lim>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lim>
                          </m:limLow>
                        </m:fName>
                        <m:e>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e>
                      </m:func>
                    </m:oMath>
                    <m:oMath xmlns:m="http://schemas.openxmlformats.org/officeDocument/2006/math">
                      <m:r>
                        <a:rPr lang="it-IT" b="0" i="1" smtClean="0">
                          <a:solidFill>
                            <a:schemeClr val="bg1"/>
                          </a:solidFill>
                          <a:latin typeface="Cambria Math" panose="02040503050406030204" pitchFamily="18" charset="0"/>
                        </a:rPr>
                        <m:t>𝑠</m:t>
                      </m:r>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𝑎</m:t>
                      </m:r>
                    </m:oMath>
                    <m:oMath xmlns:m="http://schemas.openxmlformats.org/officeDocument/2006/math">
                      <m:r>
                        <a:rPr lang="it-IT" b="0" i="1" smtClean="0">
                          <a:solidFill>
                            <a:schemeClr val="bg1"/>
                          </a:solidFill>
                          <a:latin typeface="Cambria Math" panose="02040503050406030204" pitchFamily="18" charset="0"/>
                        </a:rPr>
                        <m:t>5</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+3</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≤15</m:t>
                      </m:r>
                    </m:oMath>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+2</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≤4</m:t>
                      </m:r>
                    </m:oMath>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≥1</m:t>
                      </m:r>
                    </m:oMath>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≥0</m:t>
                      </m:r>
                    </m:oMath>
                  </m:oMathPara>
                </a14:m>
                <a:endParaRPr lang="it-IT" dirty="0">
                  <a:solidFill>
                    <a:schemeClr val="bg1"/>
                  </a:solidFill>
                </a:endParaRPr>
              </a:p>
            </p:txBody>
          </p:sp>
        </mc:Choice>
        <mc:Fallback xmlns="">
          <p:sp>
            <p:nvSpPr>
              <p:cNvPr id="11" name="CasellaDiTesto 10">
                <a:extLst>
                  <a:ext uri="{FF2B5EF4-FFF2-40B4-BE49-F238E27FC236}">
                    <a16:creationId xmlns:a16="http://schemas.microsoft.com/office/drawing/2014/main" id="{AC70D048-A520-B65E-C291-DF43A4F95DD5}"/>
                  </a:ext>
                </a:extLst>
              </p:cNvPr>
              <p:cNvSpPr txBox="1">
                <a:spLocks noRot="1" noChangeAspect="1" noMove="1" noResize="1" noEditPoints="1" noAdjustHandles="1" noChangeArrowheads="1" noChangeShapeType="1" noTextEdit="1"/>
              </p:cNvSpPr>
              <p:nvPr/>
            </p:nvSpPr>
            <p:spPr>
              <a:xfrm>
                <a:off x="5359404" y="1148228"/>
                <a:ext cx="6137122" cy="2149563"/>
              </a:xfrm>
              <a:prstGeom prst="rect">
                <a:avLst/>
              </a:prstGeom>
              <a:blipFill>
                <a:blip r:embed="rId4"/>
                <a:stretch>
                  <a:fillRect l="-794" t="-1133"/>
                </a:stretch>
              </a:blipFill>
            </p:spPr>
            <p:txBody>
              <a:bodyPr/>
              <a:lstStyle/>
              <a:p>
                <a:r>
                  <a:rPr lang="it-IT">
                    <a:noFill/>
                  </a:rPr>
                  <a:t> </a:t>
                </a:r>
              </a:p>
            </p:txBody>
          </p:sp>
        </mc:Fallback>
      </mc:AlternateContent>
      <p:pic>
        <p:nvPicPr>
          <p:cNvPr id="3" name="Immagine 2">
            <a:extLst>
              <a:ext uri="{FF2B5EF4-FFF2-40B4-BE49-F238E27FC236}">
                <a16:creationId xmlns:a16="http://schemas.microsoft.com/office/drawing/2014/main" id="{B0F97153-BD88-1EE1-2A81-817743F024DB}"/>
              </a:ext>
            </a:extLst>
          </p:cNvPr>
          <p:cNvPicPr>
            <a:picLocks noChangeAspect="1"/>
          </p:cNvPicPr>
          <p:nvPr/>
        </p:nvPicPr>
        <p:blipFill>
          <a:blip r:embed="rId5"/>
          <a:stretch>
            <a:fillRect/>
          </a:stretch>
        </p:blipFill>
        <p:spPr>
          <a:xfrm>
            <a:off x="6706593" y="3560210"/>
            <a:ext cx="3013480" cy="2737391"/>
          </a:xfrm>
          <a:prstGeom prst="rect">
            <a:avLst/>
          </a:prstGeom>
        </p:spPr>
      </p:pic>
    </p:spTree>
    <p:extLst>
      <p:ext uri="{BB962C8B-B14F-4D97-AF65-F5344CB8AC3E}">
        <p14:creationId xmlns:p14="http://schemas.microsoft.com/office/powerpoint/2010/main" val="4205264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77D99-25BA-5180-888B-497082E47675}"/>
            </a:ext>
          </a:extLst>
        </p:cNvPr>
        <p:cNvGrpSpPr/>
        <p:nvPr/>
      </p:nvGrpSpPr>
      <p:grpSpPr>
        <a:xfrm>
          <a:off x="0" y="0"/>
          <a:ext cx="0" cy="0"/>
          <a:chOff x="0" y="0"/>
          <a:chExt cx="0" cy="0"/>
        </a:xfrm>
      </p:grpSpPr>
      <p:pic>
        <p:nvPicPr>
          <p:cNvPr id="8" name="Immagine 7" descr="Fischietto dell'allenatore con lavagna sullo sfondo">
            <a:extLst>
              <a:ext uri="{FF2B5EF4-FFF2-40B4-BE49-F238E27FC236}">
                <a16:creationId xmlns:a16="http://schemas.microsoft.com/office/drawing/2014/main" id="{9E305A88-5C1E-0B45-BAFA-7282BB270567}"/>
              </a:ext>
            </a:extLst>
          </p:cNvPr>
          <p:cNvPicPr>
            <a:picLocks noChangeAspect="1"/>
          </p:cNvPicPr>
          <p:nvPr/>
        </p:nvPicPr>
        <p:blipFill>
          <a:blip r:embed="rId2"/>
          <a:stretch>
            <a:fillRect/>
          </a:stretch>
        </p:blipFill>
        <p:spPr>
          <a:xfrm>
            <a:off x="1902488" y="-1"/>
            <a:ext cx="10289512" cy="6858000"/>
          </a:xfrm>
          <a:prstGeom prst="rect">
            <a:avLst/>
          </a:prstGeom>
        </p:spPr>
      </p:pic>
      <p:sp>
        <p:nvSpPr>
          <p:cNvPr id="10" name="Titolo 9">
            <a:extLst>
              <a:ext uri="{FF2B5EF4-FFF2-40B4-BE49-F238E27FC236}">
                <a16:creationId xmlns:a16="http://schemas.microsoft.com/office/drawing/2014/main" id="{5D67A39D-E421-F981-33DD-1D6C70D2DA20}"/>
              </a:ext>
            </a:extLst>
          </p:cNvPr>
          <p:cNvSpPr>
            <a:spLocks noGrp="1"/>
          </p:cNvSpPr>
          <p:nvPr>
            <p:ph type="ctrTitle"/>
          </p:nvPr>
        </p:nvSpPr>
        <p:spPr>
          <a:xfrm>
            <a:off x="-9890" y="1"/>
            <a:ext cx="4954423" cy="6858000"/>
          </a:xfrm>
        </p:spPr>
        <p:txBody>
          <a:bodyPr>
            <a:normAutofit/>
          </a:bodyPr>
          <a:lstStyle/>
          <a:p>
            <a:br>
              <a:rPr lang="it-IT" dirty="0"/>
            </a:br>
            <a:br>
              <a:rPr lang="it-IT" dirty="0"/>
            </a:br>
            <a:br>
              <a:rPr lang="it-IT" dirty="0"/>
            </a:br>
            <a:br>
              <a:rPr lang="it-IT" dirty="0"/>
            </a:br>
            <a:br>
              <a:rPr lang="it-IT" dirty="0"/>
            </a:br>
            <a:r>
              <a:rPr lang="it-IT" dirty="0"/>
              <a:t>PLG con soluzione illimitata</a:t>
            </a:r>
          </a:p>
        </p:txBody>
      </p:sp>
      <p:sp>
        <p:nvSpPr>
          <p:cNvPr id="5" name="Segnaposto numero diapositiva 4" hidden="1">
            <a:extLst>
              <a:ext uri="{FF2B5EF4-FFF2-40B4-BE49-F238E27FC236}">
                <a16:creationId xmlns:a16="http://schemas.microsoft.com/office/drawing/2014/main" id="{7DFEFF07-1228-94FF-70BA-44BBB195AB37}"/>
              </a:ext>
            </a:extLst>
          </p:cNvPr>
          <p:cNvSpPr>
            <a:spLocks noGrp="1"/>
          </p:cNvSpPr>
          <p:nvPr>
            <p:ph type="sldNum" sz="quarter" idx="4294967295"/>
          </p:nvPr>
        </p:nvSpPr>
        <p:spPr>
          <a:xfrm>
            <a:off x="11190806" y="6324600"/>
            <a:ext cx="799078" cy="365125"/>
          </a:xfrm>
          <a:prstGeom prst="rect">
            <a:avLst/>
          </a:prstGeom>
        </p:spPr>
        <p:txBody>
          <a:bodyPr/>
          <a:lstStyle/>
          <a:p>
            <a:pPr>
              <a:spcAft>
                <a:spcPts val="600"/>
              </a:spcAft>
            </a:pPr>
            <a:fld id="{11A71338-8BA2-4C79-A6C5-5A8E30081D0C}" type="slidenum">
              <a:rPr lang="it-IT" noProof="0" smtClean="0"/>
              <a:pPr>
                <a:spcAft>
                  <a:spcPts val="600"/>
                </a:spcAft>
              </a:pPr>
              <a:t>18</a:t>
            </a:fld>
            <a:endParaRPr lang="it-IT" noProof="0"/>
          </a:p>
        </p:txBody>
      </p:sp>
      <p:sp>
        <p:nvSpPr>
          <p:cNvPr id="16" name="CasellaDiTesto 15">
            <a:extLst>
              <a:ext uri="{FF2B5EF4-FFF2-40B4-BE49-F238E27FC236}">
                <a16:creationId xmlns:a16="http://schemas.microsoft.com/office/drawing/2014/main" id="{E8F4EE3A-4A9C-2C7B-60FB-8F87F5D5314F}"/>
              </a:ext>
            </a:extLst>
          </p:cNvPr>
          <p:cNvSpPr txBox="1"/>
          <p:nvPr/>
        </p:nvSpPr>
        <p:spPr>
          <a:xfrm>
            <a:off x="4189790" y="66808"/>
            <a:ext cx="7807475" cy="369332"/>
          </a:xfrm>
          <a:prstGeom prst="rect">
            <a:avLst/>
          </a:prstGeom>
          <a:noFill/>
        </p:spPr>
        <p:txBody>
          <a:bodyPr wrap="square">
            <a:spAutoFit/>
          </a:bodyPr>
          <a:lstStyle/>
          <a:p>
            <a:pPr algn="just"/>
            <a:r>
              <a:rPr lang="it-IT" dirty="0">
                <a:solidFill>
                  <a:schemeClr val="bg1"/>
                </a:solidFill>
              </a:rPr>
              <a:t>Vediamo un caso in cui il modello è illimitato</a:t>
            </a:r>
          </a:p>
        </p:txBody>
      </p:sp>
      <p:sp>
        <p:nvSpPr>
          <p:cNvPr id="17" name="CasellaDiTesto 16">
            <a:extLst>
              <a:ext uri="{FF2B5EF4-FFF2-40B4-BE49-F238E27FC236}">
                <a16:creationId xmlns:a16="http://schemas.microsoft.com/office/drawing/2014/main" id="{8147086A-A87D-A1C6-2C0F-76B943D3F080}"/>
              </a:ext>
            </a:extLst>
          </p:cNvPr>
          <p:cNvSpPr txBox="1"/>
          <p:nvPr/>
        </p:nvSpPr>
        <p:spPr>
          <a:xfrm>
            <a:off x="695474" y="1280069"/>
            <a:ext cx="2308983" cy="369332"/>
          </a:xfrm>
          <a:prstGeom prst="rect">
            <a:avLst/>
          </a:prstGeom>
          <a:ln>
            <a:solidFill>
              <a:schemeClr val="tx1"/>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a:hlinkClick r:id="rId3"/>
              </a:rPr>
              <a:t>Apri in GEOGEBRA</a:t>
            </a:r>
            <a:endParaRPr lang="it-IT" dirty="0"/>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22C9C699-E455-E260-2970-574C900B63C3}"/>
                  </a:ext>
                </a:extLst>
              </p:cNvPr>
              <p:cNvSpPr txBox="1"/>
              <p:nvPr/>
            </p:nvSpPr>
            <p:spPr>
              <a:xfrm>
                <a:off x="5359404" y="1148228"/>
                <a:ext cx="6137122" cy="1872564"/>
              </a:xfrm>
              <a:prstGeom prst="rect">
                <a:avLst/>
              </a:prstGeom>
              <a:noFill/>
            </p:spPr>
            <p:txBody>
              <a:bodyPr wrap="square">
                <a:spAutoFit/>
              </a:bodyPr>
              <a:lstStyle/>
              <a:p>
                <a:r>
                  <a:rPr lang="it-IT" dirty="0">
                    <a:solidFill>
                      <a:schemeClr val="bg1"/>
                    </a:solidFill>
                  </a:rPr>
                  <a:t>Sia dato il problema PL:</a:t>
                </a:r>
              </a:p>
              <a:p>
                <a:pPr/>
                <a14:m>
                  <m:oMathPara xmlns:m="http://schemas.openxmlformats.org/officeDocument/2006/math">
                    <m:oMathParaPr>
                      <m:jc m:val="centerGroup"/>
                    </m:oMathParaPr>
                    <m:oMath xmlns:m="http://schemas.openxmlformats.org/officeDocument/2006/math">
                      <m:func>
                        <m:funcPr>
                          <m:ctrlPr>
                            <a:rPr lang="it-IT" b="0" i="1" smtClean="0">
                              <a:solidFill>
                                <a:schemeClr val="bg1"/>
                              </a:solidFill>
                              <a:latin typeface="Cambria Math" panose="02040503050406030204" pitchFamily="18" charset="0"/>
                            </a:rPr>
                          </m:ctrlPr>
                        </m:funcPr>
                        <m:fName>
                          <m:limLow>
                            <m:limLowPr>
                              <m:ctrlPr>
                                <a:rPr lang="it-IT" b="0" i="1" smtClean="0">
                                  <a:solidFill>
                                    <a:schemeClr val="bg1"/>
                                  </a:solidFill>
                                  <a:latin typeface="Cambria Math" panose="02040503050406030204" pitchFamily="18" charset="0"/>
                                </a:rPr>
                              </m:ctrlPr>
                            </m:limLowPr>
                            <m:e>
                              <m:r>
                                <m:rPr>
                                  <m:sty m:val="p"/>
                                </m:rPr>
                                <a:rPr lang="it-IT" b="0" i="0" smtClean="0">
                                  <a:solidFill>
                                    <a:schemeClr val="bg1"/>
                                  </a:solidFill>
                                  <a:latin typeface="Cambria Math" panose="02040503050406030204" pitchFamily="18" charset="0"/>
                                </a:rPr>
                                <m:t>max</m:t>
                              </m:r>
                            </m:e>
                            <m:lim>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lim>
                          </m:limLow>
                        </m:fName>
                        <m:e>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+2</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e>
                      </m:func>
                    </m:oMath>
                    <m:oMath xmlns:m="http://schemas.openxmlformats.org/officeDocument/2006/math">
                      <m:r>
                        <a:rPr lang="it-IT" b="0" i="1" smtClean="0">
                          <a:solidFill>
                            <a:schemeClr val="bg1"/>
                          </a:solidFill>
                          <a:latin typeface="Cambria Math" panose="02040503050406030204" pitchFamily="18" charset="0"/>
                        </a:rPr>
                        <m:t>𝑠</m:t>
                      </m:r>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𝑎</m:t>
                      </m:r>
                    </m:oMath>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≥−1</m:t>
                      </m:r>
                    </m:oMath>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−2</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≥−4</m:t>
                      </m:r>
                    </m:oMath>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≥0</m:t>
                      </m:r>
                    </m:oMath>
                  </m:oMathPara>
                </a14:m>
                <a:endParaRPr lang="it-IT" dirty="0">
                  <a:solidFill>
                    <a:schemeClr val="bg1"/>
                  </a:solidFill>
                </a:endParaRPr>
              </a:p>
            </p:txBody>
          </p:sp>
        </mc:Choice>
        <mc:Fallback xmlns="">
          <p:sp>
            <p:nvSpPr>
              <p:cNvPr id="11" name="CasellaDiTesto 10">
                <a:extLst>
                  <a:ext uri="{FF2B5EF4-FFF2-40B4-BE49-F238E27FC236}">
                    <a16:creationId xmlns:a16="http://schemas.microsoft.com/office/drawing/2014/main" id="{22C9C699-E455-E260-2970-574C900B63C3}"/>
                  </a:ext>
                </a:extLst>
              </p:cNvPr>
              <p:cNvSpPr txBox="1">
                <a:spLocks noRot="1" noChangeAspect="1" noMove="1" noResize="1" noEditPoints="1" noAdjustHandles="1" noChangeArrowheads="1" noChangeShapeType="1" noTextEdit="1"/>
              </p:cNvSpPr>
              <p:nvPr/>
            </p:nvSpPr>
            <p:spPr>
              <a:xfrm>
                <a:off x="5359404" y="1148228"/>
                <a:ext cx="6137122" cy="1872564"/>
              </a:xfrm>
              <a:prstGeom prst="rect">
                <a:avLst/>
              </a:prstGeom>
              <a:blipFill>
                <a:blip r:embed="rId4"/>
                <a:stretch>
                  <a:fillRect l="-794" t="-1299"/>
                </a:stretch>
              </a:blipFill>
            </p:spPr>
            <p:txBody>
              <a:bodyPr/>
              <a:lstStyle/>
              <a:p>
                <a:r>
                  <a:rPr lang="en-GB">
                    <a:noFill/>
                  </a:rPr>
                  <a:t> </a:t>
                </a:r>
              </a:p>
            </p:txBody>
          </p:sp>
        </mc:Fallback>
      </mc:AlternateContent>
      <p:pic>
        <p:nvPicPr>
          <p:cNvPr id="4" name="Immagine 3">
            <a:extLst>
              <a:ext uri="{FF2B5EF4-FFF2-40B4-BE49-F238E27FC236}">
                <a16:creationId xmlns:a16="http://schemas.microsoft.com/office/drawing/2014/main" id="{2BD73876-A859-7BB0-A2B9-B3457C93DBAD}"/>
              </a:ext>
            </a:extLst>
          </p:cNvPr>
          <p:cNvPicPr>
            <a:picLocks noChangeAspect="1"/>
          </p:cNvPicPr>
          <p:nvPr/>
        </p:nvPicPr>
        <p:blipFill>
          <a:blip r:embed="rId5"/>
          <a:stretch>
            <a:fillRect/>
          </a:stretch>
        </p:blipFill>
        <p:spPr>
          <a:xfrm>
            <a:off x="6622241" y="3837208"/>
            <a:ext cx="3169597" cy="2328111"/>
          </a:xfrm>
          <a:prstGeom prst="rect">
            <a:avLst/>
          </a:prstGeom>
        </p:spPr>
      </p:pic>
    </p:spTree>
    <p:extLst>
      <p:ext uri="{BB962C8B-B14F-4D97-AF65-F5344CB8AC3E}">
        <p14:creationId xmlns:p14="http://schemas.microsoft.com/office/powerpoint/2010/main" val="2672857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DDF03-F759-D539-0B13-036EA087FF52}"/>
            </a:ext>
          </a:extLst>
        </p:cNvPr>
        <p:cNvGrpSpPr/>
        <p:nvPr/>
      </p:nvGrpSpPr>
      <p:grpSpPr>
        <a:xfrm>
          <a:off x="0" y="0"/>
          <a:ext cx="0" cy="0"/>
          <a:chOff x="0" y="0"/>
          <a:chExt cx="0" cy="0"/>
        </a:xfrm>
      </p:grpSpPr>
      <p:pic>
        <p:nvPicPr>
          <p:cNvPr id="8" name="Immagine 7" descr="Fischietto dell'allenatore con lavagna sullo sfondo">
            <a:extLst>
              <a:ext uri="{FF2B5EF4-FFF2-40B4-BE49-F238E27FC236}">
                <a16:creationId xmlns:a16="http://schemas.microsoft.com/office/drawing/2014/main" id="{F58C13AF-25AA-7206-DDFF-68B91A5698F1}"/>
              </a:ext>
            </a:extLst>
          </p:cNvPr>
          <p:cNvPicPr>
            <a:picLocks noChangeAspect="1"/>
          </p:cNvPicPr>
          <p:nvPr/>
        </p:nvPicPr>
        <p:blipFill>
          <a:blip r:embed="rId2"/>
          <a:stretch>
            <a:fillRect/>
          </a:stretch>
        </p:blipFill>
        <p:spPr>
          <a:xfrm>
            <a:off x="1902488" y="-1"/>
            <a:ext cx="10289512" cy="6858000"/>
          </a:xfrm>
          <a:prstGeom prst="rect">
            <a:avLst/>
          </a:prstGeom>
        </p:spPr>
      </p:pic>
      <p:sp>
        <p:nvSpPr>
          <p:cNvPr id="10" name="Titolo 9">
            <a:extLst>
              <a:ext uri="{FF2B5EF4-FFF2-40B4-BE49-F238E27FC236}">
                <a16:creationId xmlns:a16="http://schemas.microsoft.com/office/drawing/2014/main" id="{377942D8-5402-95EE-33B3-B1820CE5472C}"/>
              </a:ext>
            </a:extLst>
          </p:cNvPr>
          <p:cNvSpPr>
            <a:spLocks noGrp="1"/>
          </p:cNvSpPr>
          <p:nvPr>
            <p:ph type="ctrTitle"/>
          </p:nvPr>
        </p:nvSpPr>
        <p:spPr>
          <a:xfrm>
            <a:off x="-9890" y="1"/>
            <a:ext cx="4954423" cy="6858000"/>
          </a:xfrm>
        </p:spPr>
        <p:txBody>
          <a:bodyPr>
            <a:normAutofit/>
          </a:bodyPr>
          <a:lstStyle/>
          <a:p>
            <a:br>
              <a:rPr lang="it-IT" dirty="0"/>
            </a:br>
            <a:br>
              <a:rPr lang="it-IT" dirty="0"/>
            </a:br>
            <a:br>
              <a:rPr lang="it-IT" dirty="0"/>
            </a:br>
            <a:br>
              <a:rPr lang="it-IT" dirty="0"/>
            </a:br>
            <a:br>
              <a:rPr lang="it-IT" dirty="0"/>
            </a:br>
            <a:r>
              <a:rPr lang="it-IT" dirty="0"/>
              <a:t>PLG non ammissibile</a:t>
            </a:r>
          </a:p>
        </p:txBody>
      </p:sp>
      <p:sp>
        <p:nvSpPr>
          <p:cNvPr id="5" name="Segnaposto numero diapositiva 4" hidden="1">
            <a:extLst>
              <a:ext uri="{FF2B5EF4-FFF2-40B4-BE49-F238E27FC236}">
                <a16:creationId xmlns:a16="http://schemas.microsoft.com/office/drawing/2014/main" id="{1091BD43-E9C5-BCA9-8D8A-984E54C5321D}"/>
              </a:ext>
            </a:extLst>
          </p:cNvPr>
          <p:cNvSpPr>
            <a:spLocks noGrp="1"/>
          </p:cNvSpPr>
          <p:nvPr>
            <p:ph type="sldNum" sz="quarter" idx="4294967295"/>
          </p:nvPr>
        </p:nvSpPr>
        <p:spPr>
          <a:xfrm>
            <a:off x="11190806" y="6324600"/>
            <a:ext cx="799078" cy="365125"/>
          </a:xfrm>
          <a:prstGeom prst="rect">
            <a:avLst/>
          </a:prstGeom>
        </p:spPr>
        <p:txBody>
          <a:bodyPr/>
          <a:lstStyle/>
          <a:p>
            <a:pPr>
              <a:spcAft>
                <a:spcPts val="600"/>
              </a:spcAft>
            </a:pPr>
            <a:fld id="{11A71338-8BA2-4C79-A6C5-5A8E30081D0C}" type="slidenum">
              <a:rPr lang="it-IT" noProof="0" smtClean="0"/>
              <a:pPr>
                <a:spcAft>
                  <a:spcPts val="600"/>
                </a:spcAft>
              </a:pPr>
              <a:t>19</a:t>
            </a:fld>
            <a:endParaRPr lang="it-IT" noProof="0"/>
          </a:p>
        </p:txBody>
      </p:sp>
      <p:sp>
        <p:nvSpPr>
          <p:cNvPr id="16" name="CasellaDiTesto 15">
            <a:extLst>
              <a:ext uri="{FF2B5EF4-FFF2-40B4-BE49-F238E27FC236}">
                <a16:creationId xmlns:a16="http://schemas.microsoft.com/office/drawing/2014/main" id="{A2D64920-2FC9-A95F-3520-5488ED6AC8D3}"/>
              </a:ext>
            </a:extLst>
          </p:cNvPr>
          <p:cNvSpPr txBox="1"/>
          <p:nvPr/>
        </p:nvSpPr>
        <p:spPr>
          <a:xfrm>
            <a:off x="4189790" y="66808"/>
            <a:ext cx="7807475" cy="369332"/>
          </a:xfrm>
          <a:prstGeom prst="rect">
            <a:avLst/>
          </a:prstGeom>
          <a:noFill/>
        </p:spPr>
        <p:txBody>
          <a:bodyPr wrap="square">
            <a:spAutoFit/>
          </a:bodyPr>
          <a:lstStyle/>
          <a:p>
            <a:pPr algn="just"/>
            <a:r>
              <a:rPr lang="it-IT" dirty="0">
                <a:solidFill>
                  <a:schemeClr val="bg1"/>
                </a:solidFill>
              </a:rPr>
              <a:t>Vediamo un caso in cui il modello è non ammissibile</a:t>
            </a:r>
          </a:p>
        </p:txBody>
      </p:sp>
      <p:sp>
        <p:nvSpPr>
          <p:cNvPr id="17" name="CasellaDiTesto 16">
            <a:extLst>
              <a:ext uri="{FF2B5EF4-FFF2-40B4-BE49-F238E27FC236}">
                <a16:creationId xmlns:a16="http://schemas.microsoft.com/office/drawing/2014/main" id="{5FCAD929-77A4-E7CD-3911-E1A94336ECC1}"/>
              </a:ext>
            </a:extLst>
          </p:cNvPr>
          <p:cNvSpPr txBox="1"/>
          <p:nvPr/>
        </p:nvSpPr>
        <p:spPr>
          <a:xfrm>
            <a:off x="695474" y="1280069"/>
            <a:ext cx="2308983" cy="369332"/>
          </a:xfrm>
          <a:prstGeom prst="rect">
            <a:avLst/>
          </a:prstGeom>
          <a:ln>
            <a:solidFill>
              <a:schemeClr val="tx1"/>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a:hlinkClick r:id="rId3"/>
              </a:rPr>
              <a:t>Apri in GEOGEBRA</a:t>
            </a:r>
            <a:endParaRPr lang="it-IT" dirty="0"/>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C214A969-1DD9-BD8D-6A86-1B76F4027537}"/>
                  </a:ext>
                </a:extLst>
              </p:cNvPr>
              <p:cNvSpPr txBox="1"/>
              <p:nvPr/>
            </p:nvSpPr>
            <p:spPr>
              <a:xfrm>
                <a:off x="5359404" y="1148228"/>
                <a:ext cx="6137122" cy="1872564"/>
              </a:xfrm>
              <a:prstGeom prst="rect">
                <a:avLst/>
              </a:prstGeom>
              <a:noFill/>
            </p:spPr>
            <p:txBody>
              <a:bodyPr wrap="square">
                <a:spAutoFit/>
              </a:bodyPr>
              <a:lstStyle/>
              <a:p>
                <a:r>
                  <a:rPr lang="it-IT" dirty="0">
                    <a:solidFill>
                      <a:schemeClr val="bg1"/>
                    </a:solidFill>
                  </a:rPr>
                  <a:t>Sia dato il problema PL:</a:t>
                </a:r>
              </a:p>
              <a:p>
                <a:pPr/>
                <a14:m>
                  <m:oMathPara xmlns:m="http://schemas.openxmlformats.org/officeDocument/2006/math">
                    <m:oMathParaPr>
                      <m:jc m:val="centerGroup"/>
                    </m:oMathParaPr>
                    <m:oMath xmlns:m="http://schemas.openxmlformats.org/officeDocument/2006/math">
                      <m:func>
                        <m:funcPr>
                          <m:ctrlPr>
                            <a:rPr lang="it-IT" b="0" i="1" smtClean="0">
                              <a:solidFill>
                                <a:schemeClr val="bg1"/>
                              </a:solidFill>
                              <a:latin typeface="Cambria Math" panose="02040503050406030204" pitchFamily="18" charset="0"/>
                            </a:rPr>
                          </m:ctrlPr>
                        </m:funcPr>
                        <m:fName>
                          <m:limLow>
                            <m:limLowPr>
                              <m:ctrlPr>
                                <a:rPr lang="it-IT" b="0" i="1" smtClean="0">
                                  <a:solidFill>
                                    <a:schemeClr val="bg1"/>
                                  </a:solidFill>
                                  <a:latin typeface="Cambria Math" panose="02040503050406030204" pitchFamily="18" charset="0"/>
                                </a:rPr>
                              </m:ctrlPr>
                            </m:limLowPr>
                            <m:e>
                              <m:r>
                                <m:rPr>
                                  <m:sty m:val="p"/>
                                </m:rPr>
                                <a:rPr lang="it-IT" b="0" i="0" smtClean="0">
                                  <a:solidFill>
                                    <a:schemeClr val="bg1"/>
                                  </a:solidFill>
                                  <a:latin typeface="Cambria Math" panose="02040503050406030204" pitchFamily="18" charset="0"/>
                                </a:rPr>
                                <m:t>max</m:t>
                              </m:r>
                            </m:e>
                            <m:lim>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lim>
                          </m:limLow>
                        </m:fName>
                        <m:e>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3</m:t>
                              </m:r>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−2</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e>
                      </m:func>
                    </m:oMath>
                    <m:oMath xmlns:m="http://schemas.openxmlformats.org/officeDocument/2006/math">
                      <m:r>
                        <a:rPr lang="it-IT" b="0" i="1" smtClean="0">
                          <a:solidFill>
                            <a:schemeClr val="bg1"/>
                          </a:solidFill>
                          <a:latin typeface="Cambria Math" panose="02040503050406030204" pitchFamily="18" charset="0"/>
                        </a:rPr>
                        <m:t>𝑠</m:t>
                      </m:r>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𝑎</m:t>
                      </m:r>
                    </m:oMath>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≤1</m:t>
                      </m:r>
                    </m:oMath>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+2</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≥4</m:t>
                      </m:r>
                    </m:oMath>
                    <m:oMath xmlns:m="http://schemas.openxmlformats.org/officeDocument/2006/math">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1</m:t>
                          </m:r>
                        </m:sub>
                      </m:sSub>
                      <m:r>
                        <a:rPr lang="it-IT" b="0" i="1" smtClean="0">
                          <a:solidFill>
                            <a:schemeClr val="bg1"/>
                          </a:solidFill>
                          <a:latin typeface="Cambria Math" panose="02040503050406030204" pitchFamily="18" charset="0"/>
                        </a:rPr>
                        <m:t>,</m:t>
                      </m:r>
                      <m:sSub>
                        <m:sSubPr>
                          <m:ctrlPr>
                            <a:rPr lang="it-IT" b="0" i="1" smtClean="0">
                              <a:solidFill>
                                <a:schemeClr val="bg1"/>
                              </a:solidFill>
                              <a:latin typeface="Cambria Math" panose="02040503050406030204" pitchFamily="18" charset="0"/>
                            </a:rPr>
                          </m:ctrlPr>
                        </m:sSubPr>
                        <m:e>
                          <m:r>
                            <a:rPr lang="it-IT" b="0" i="1" smtClean="0">
                              <a:solidFill>
                                <a:schemeClr val="bg1"/>
                              </a:solidFill>
                              <a:latin typeface="Cambria Math" panose="02040503050406030204" pitchFamily="18" charset="0"/>
                            </a:rPr>
                            <m:t>𝑥</m:t>
                          </m:r>
                        </m:e>
                        <m:sub>
                          <m:r>
                            <a:rPr lang="it-IT" b="0" i="1" smtClean="0">
                              <a:solidFill>
                                <a:schemeClr val="bg1"/>
                              </a:solidFill>
                              <a:latin typeface="Cambria Math" panose="02040503050406030204" pitchFamily="18" charset="0"/>
                            </a:rPr>
                            <m:t>2</m:t>
                          </m:r>
                        </m:sub>
                      </m:sSub>
                      <m:r>
                        <a:rPr lang="it-IT" b="0" i="1" smtClean="0">
                          <a:solidFill>
                            <a:schemeClr val="bg1"/>
                          </a:solidFill>
                          <a:latin typeface="Cambria Math" panose="02040503050406030204" pitchFamily="18" charset="0"/>
                        </a:rPr>
                        <m:t>≥0</m:t>
                      </m:r>
                    </m:oMath>
                  </m:oMathPara>
                </a14:m>
                <a:endParaRPr lang="it-IT" dirty="0">
                  <a:solidFill>
                    <a:schemeClr val="bg1"/>
                  </a:solidFill>
                </a:endParaRPr>
              </a:p>
            </p:txBody>
          </p:sp>
        </mc:Choice>
        <mc:Fallback xmlns="">
          <p:sp>
            <p:nvSpPr>
              <p:cNvPr id="11" name="CasellaDiTesto 10">
                <a:extLst>
                  <a:ext uri="{FF2B5EF4-FFF2-40B4-BE49-F238E27FC236}">
                    <a16:creationId xmlns:a16="http://schemas.microsoft.com/office/drawing/2014/main" id="{C214A969-1DD9-BD8D-6A86-1B76F4027537}"/>
                  </a:ext>
                </a:extLst>
              </p:cNvPr>
              <p:cNvSpPr txBox="1">
                <a:spLocks noRot="1" noChangeAspect="1" noMove="1" noResize="1" noEditPoints="1" noAdjustHandles="1" noChangeArrowheads="1" noChangeShapeType="1" noTextEdit="1"/>
              </p:cNvSpPr>
              <p:nvPr/>
            </p:nvSpPr>
            <p:spPr>
              <a:xfrm>
                <a:off x="5359404" y="1148228"/>
                <a:ext cx="6137122" cy="1872564"/>
              </a:xfrm>
              <a:prstGeom prst="rect">
                <a:avLst/>
              </a:prstGeom>
              <a:blipFill>
                <a:blip r:embed="rId4"/>
                <a:stretch>
                  <a:fillRect l="-794" t="-1299"/>
                </a:stretch>
              </a:blipFill>
            </p:spPr>
            <p:txBody>
              <a:bodyPr/>
              <a:lstStyle/>
              <a:p>
                <a:r>
                  <a:rPr lang="en-GB">
                    <a:noFill/>
                  </a:rPr>
                  <a:t> </a:t>
                </a:r>
              </a:p>
            </p:txBody>
          </p:sp>
        </mc:Fallback>
      </mc:AlternateContent>
      <p:pic>
        <p:nvPicPr>
          <p:cNvPr id="3" name="Immagine 2">
            <a:extLst>
              <a:ext uri="{FF2B5EF4-FFF2-40B4-BE49-F238E27FC236}">
                <a16:creationId xmlns:a16="http://schemas.microsoft.com/office/drawing/2014/main" id="{522D1066-EB9B-4C94-41D7-B9F8239137A2}"/>
              </a:ext>
            </a:extLst>
          </p:cNvPr>
          <p:cNvPicPr>
            <a:picLocks noChangeAspect="1"/>
          </p:cNvPicPr>
          <p:nvPr/>
        </p:nvPicPr>
        <p:blipFill>
          <a:blip r:embed="rId5"/>
          <a:stretch>
            <a:fillRect/>
          </a:stretch>
        </p:blipFill>
        <p:spPr>
          <a:xfrm>
            <a:off x="6801050" y="3644680"/>
            <a:ext cx="3253829" cy="2328111"/>
          </a:xfrm>
          <a:prstGeom prst="rect">
            <a:avLst/>
          </a:prstGeom>
        </p:spPr>
      </p:pic>
    </p:spTree>
    <p:extLst>
      <p:ext uri="{BB962C8B-B14F-4D97-AF65-F5344CB8AC3E}">
        <p14:creationId xmlns:p14="http://schemas.microsoft.com/office/powerpoint/2010/main" val="178318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E373538-F429-4D6C-BCA4-1AF41CA65DC5}"/>
              </a:ext>
            </a:extLst>
          </p:cNvPr>
          <p:cNvSpPr>
            <a:spLocks noGrp="1"/>
          </p:cNvSpPr>
          <p:nvPr>
            <p:ph type="title"/>
          </p:nvPr>
        </p:nvSpPr>
        <p:spPr>
          <a:xfrm>
            <a:off x="457200" y="3520914"/>
            <a:ext cx="5552414" cy="2727486"/>
          </a:xfrm>
        </p:spPr>
        <p:txBody>
          <a:bodyPr rtlCol="0"/>
          <a:lstStyle/>
          <a:p>
            <a:pPr rtl="0"/>
            <a:r>
              <a:rPr lang="it-IT" dirty="0"/>
              <a:t>Agenda</a:t>
            </a:r>
          </a:p>
        </p:txBody>
      </p:sp>
      <p:pic>
        <p:nvPicPr>
          <p:cNvPr id="16" name="Segnaposto immagine 15" descr="Scrivania, matite e libri su un tavolo di legno">
            <a:extLst>
              <a:ext uri="{FF2B5EF4-FFF2-40B4-BE49-F238E27FC236}">
                <a16:creationId xmlns:a16="http://schemas.microsoft.com/office/drawing/2014/main" id="{530E2939-7141-45BF-9EC1-F7E0536B16C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90500" y="195263"/>
            <a:ext cx="5837238" cy="2960687"/>
          </a:xfrm>
        </p:spPr>
      </p:pic>
      <p:pic>
        <p:nvPicPr>
          <p:cNvPr id="3" name="Segnaposto immagine 2" descr="Persone che lavorano e parlano, biblioteca">
            <a:extLst>
              <a:ext uri="{FF2B5EF4-FFF2-40B4-BE49-F238E27FC236}">
                <a16:creationId xmlns:a16="http://schemas.microsoft.com/office/drawing/2014/main" id="{C45C634B-D025-40A6-AD06-5E5FE8BB6EA9}"/>
              </a:ext>
            </a:extLst>
          </p:cNvPr>
          <p:cNvPicPr>
            <a:picLocks noGrp="1" noChangeAspect="1"/>
          </p:cNvPicPr>
          <p:nvPr>
            <p:ph type="pic" sz="quarter" idx="14"/>
          </p:nvPr>
        </p:nvPicPr>
        <p:blipFill rotWithShape="1">
          <a:blip r:embed="rId4"/>
          <a:srcRect t="11644" b="11644"/>
          <a:stretch/>
        </p:blipFill>
        <p:spPr>
          <a:xfrm>
            <a:off x="6164265" y="184840"/>
            <a:ext cx="5841996" cy="2987199"/>
          </a:xfrm>
        </p:spPr>
      </p:pic>
      <p:sp>
        <p:nvSpPr>
          <p:cNvPr id="12" name="Segnaposto contenuto 11">
            <a:extLst>
              <a:ext uri="{FF2B5EF4-FFF2-40B4-BE49-F238E27FC236}">
                <a16:creationId xmlns:a16="http://schemas.microsoft.com/office/drawing/2014/main" id="{0EFA4165-8A1E-438E-9708-21F5EB58C422}"/>
              </a:ext>
            </a:extLst>
          </p:cNvPr>
          <p:cNvSpPr>
            <a:spLocks noGrp="1"/>
          </p:cNvSpPr>
          <p:nvPr>
            <p:ph sz="quarter" idx="15"/>
          </p:nvPr>
        </p:nvSpPr>
        <p:spPr>
          <a:xfrm>
            <a:off x="6189663" y="3525611"/>
            <a:ext cx="5816600" cy="2720975"/>
          </a:xfrm>
        </p:spPr>
        <p:txBody>
          <a:bodyPr rtlCol="0">
            <a:normAutofit fontScale="85000" lnSpcReduction="20000"/>
          </a:bodyPr>
          <a:lstStyle/>
          <a:p>
            <a:pPr rtl="0"/>
            <a:r>
              <a:rPr lang="it-IT" dirty="0"/>
              <a:t>Introduzione</a:t>
            </a:r>
          </a:p>
          <a:p>
            <a:pPr rtl="0"/>
            <a:r>
              <a:rPr lang="it-IT" dirty="0"/>
              <a:t>Modelli e loro classificazioni</a:t>
            </a:r>
          </a:p>
          <a:p>
            <a:pPr rtl="0"/>
            <a:r>
              <a:rPr lang="it-IT" dirty="0"/>
              <a:t>Differenza fra modelli e procedimenti</a:t>
            </a:r>
          </a:p>
          <a:p>
            <a:pPr rtl="0"/>
            <a:r>
              <a:rPr lang="it-IT" dirty="0"/>
              <a:t>Problema della dieta</a:t>
            </a:r>
          </a:p>
          <a:p>
            <a:pPr rtl="0"/>
            <a:r>
              <a:rPr lang="it-IT" dirty="0"/>
              <a:t>Problema di miscelazione sotto forma di Programma Lineare</a:t>
            </a:r>
          </a:p>
          <a:p>
            <a:pPr rtl="0"/>
            <a:r>
              <a:rPr lang="it-IT" dirty="0"/>
              <a:t>PLG, PLS, PLC</a:t>
            </a:r>
          </a:p>
        </p:txBody>
      </p:sp>
      <p:sp>
        <p:nvSpPr>
          <p:cNvPr id="17" name="Segnaposto data 16">
            <a:extLst>
              <a:ext uri="{FF2B5EF4-FFF2-40B4-BE49-F238E27FC236}">
                <a16:creationId xmlns:a16="http://schemas.microsoft.com/office/drawing/2014/main" id="{747D76C8-F234-4DEE-A20C-A545F39C0DD0}"/>
              </a:ext>
            </a:extLst>
          </p:cNvPr>
          <p:cNvSpPr>
            <a:spLocks noGrp="1"/>
          </p:cNvSpPr>
          <p:nvPr>
            <p:ph type="dt" sz="half" idx="10"/>
          </p:nvPr>
        </p:nvSpPr>
        <p:spPr>
          <a:xfrm>
            <a:off x="457200" y="6324600"/>
            <a:ext cx="2560220" cy="365125"/>
          </a:xfrm>
        </p:spPr>
        <p:txBody>
          <a:bodyPr rtlCol="0"/>
          <a:lstStyle/>
          <a:p>
            <a:pPr rtl="0"/>
            <a:r>
              <a:rPr lang="it-IT"/>
              <a:t>02/02/20XX</a:t>
            </a:r>
          </a:p>
        </p:txBody>
      </p:sp>
      <p:sp>
        <p:nvSpPr>
          <p:cNvPr id="18" name="Segnaposto piè di pagina 17">
            <a:extLst>
              <a:ext uri="{FF2B5EF4-FFF2-40B4-BE49-F238E27FC236}">
                <a16:creationId xmlns:a16="http://schemas.microsoft.com/office/drawing/2014/main" id="{4C12A37B-898B-4E94-B678-E56B402FC999}"/>
              </a:ext>
            </a:extLst>
          </p:cNvPr>
          <p:cNvSpPr>
            <a:spLocks noGrp="1"/>
          </p:cNvSpPr>
          <p:nvPr>
            <p:ph type="ftr" sz="quarter" idx="11"/>
          </p:nvPr>
        </p:nvSpPr>
        <p:spPr>
          <a:xfrm>
            <a:off x="4200861" y="6319838"/>
            <a:ext cx="3982781" cy="365125"/>
          </a:xfrm>
        </p:spPr>
        <p:txBody>
          <a:bodyPr rtlCol="0"/>
          <a:lstStyle/>
          <a:p>
            <a:pPr rtl="0"/>
            <a:r>
              <a:rPr lang="it-IT"/>
              <a:t>TITOLO PRESENTAZIONE</a:t>
            </a:r>
          </a:p>
        </p:txBody>
      </p:sp>
      <p:sp>
        <p:nvSpPr>
          <p:cNvPr id="19" name="Segnaposto numero diapositiva 18">
            <a:extLst>
              <a:ext uri="{FF2B5EF4-FFF2-40B4-BE49-F238E27FC236}">
                <a16:creationId xmlns:a16="http://schemas.microsoft.com/office/drawing/2014/main" id="{908AAFE0-78EC-42BD-A61D-EA2275EADC40}"/>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pPr/>
              <a:t>2</a:t>
            </a:fld>
            <a:endParaRPr lang="it-IT"/>
          </a:p>
        </p:txBody>
      </p:sp>
    </p:spTree>
    <p:extLst>
      <p:ext uri="{BB962C8B-B14F-4D97-AF65-F5344CB8AC3E}">
        <p14:creationId xmlns:p14="http://schemas.microsoft.com/office/powerpoint/2010/main" val="19124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010D-E883-169A-49FD-E1C1C3EF3D96}"/>
            </a:ext>
          </a:extLst>
        </p:cNvPr>
        <p:cNvGrpSpPr/>
        <p:nvPr/>
      </p:nvGrpSpPr>
      <p:grpSpPr>
        <a:xfrm>
          <a:off x="0" y="0"/>
          <a:ext cx="0" cy="0"/>
          <a:chOff x="0" y="0"/>
          <a:chExt cx="0" cy="0"/>
        </a:xfrm>
      </p:grpSpPr>
      <p:sp>
        <p:nvSpPr>
          <p:cNvPr id="12" name="Titolo 11">
            <a:extLst>
              <a:ext uri="{FF2B5EF4-FFF2-40B4-BE49-F238E27FC236}">
                <a16:creationId xmlns:a16="http://schemas.microsoft.com/office/drawing/2014/main" id="{9688F4A9-EDA2-7DA1-98A6-DD2468E1386A}"/>
              </a:ext>
            </a:extLst>
          </p:cNvPr>
          <p:cNvSpPr>
            <a:spLocks noGrp="1"/>
          </p:cNvSpPr>
          <p:nvPr>
            <p:ph type="title"/>
          </p:nvPr>
        </p:nvSpPr>
        <p:spPr>
          <a:xfrm>
            <a:off x="457200" y="4657856"/>
            <a:ext cx="10744186" cy="1589223"/>
          </a:xfrm>
        </p:spPr>
        <p:txBody>
          <a:bodyPr rtlCol="0"/>
          <a:lstStyle/>
          <a:p>
            <a:pPr rtl="0"/>
            <a:r>
              <a:rPr lang="it-IT" dirty="0"/>
              <a:t>Problema in forma standard (PLS)</a:t>
            </a:r>
          </a:p>
        </p:txBody>
      </p:sp>
      <p:sp>
        <p:nvSpPr>
          <p:cNvPr id="16" name="Segnaposto numero diapositiva 15">
            <a:extLst>
              <a:ext uri="{FF2B5EF4-FFF2-40B4-BE49-F238E27FC236}">
                <a16:creationId xmlns:a16="http://schemas.microsoft.com/office/drawing/2014/main" id="{4B7DF099-ACF1-8975-B89E-B9B63E748164}"/>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pPr rtl="0"/>
              <a:t>20</a:t>
            </a:fld>
            <a:endParaRPr lang="it-IT" dirty="0"/>
          </a:p>
        </p:txBody>
      </p:sp>
      <p:sp>
        <p:nvSpPr>
          <p:cNvPr id="2" name="CasellaDiTesto 1">
            <a:extLst>
              <a:ext uri="{FF2B5EF4-FFF2-40B4-BE49-F238E27FC236}">
                <a16:creationId xmlns:a16="http://schemas.microsoft.com/office/drawing/2014/main" id="{35270F89-72C1-44D4-CA68-E0521B52D129}"/>
              </a:ext>
            </a:extLst>
          </p:cNvPr>
          <p:cNvSpPr txBox="1"/>
          <p:nvPr/>
        </p:nvSpPr>
        <p:spPr>
          <a:xfrm>
            <a:off x="503162" y="469295"/>
            <a:ext cx="10744186" cy="369332"/>
          </a:xfrm>
          <a:prstGeom prst="rect">
            <a:avLst/>
          </a:prstGeom>
          <a:noFill/>
        </p:spPr>
        <p:txBody>
          <a:bodyPr wrap="square" rtlCol="0">
            <a:spAutoFit/>
          </a:bodyPr>
          <a:lstStyle/>
          <a:p>
            <a:r>
              <a:rPr lang="it-IT" dirty="0"/>
              <a:t>Un PL in forma </a:t>
            </a:r>
            <a:r>
              <a:rPr lang="it-IT" dirty="0" err="1"/>
              <a:t>standar</a:t>
            </a:r>
            <a:r>
              <a:rPr lang="it-IT" dirty="0"/>
              <a:t> può essere formulato come segue:</a:t>
            </a:r>
          </a:p>
        </p:txBody>
      </p:sp>
      <p:pic>
        <p:nvPicPr>
          <p:cNvPr id="8" name="Immagine 7">
            <a:extLst>
              <a:ext uri="{FF2B5EF4-FFF2-40B4-BE49-F238E27FC236}">
                <a16:creationId xmlns:a16="http://schemas.microsoft.com/office/drawing/2014/main" id="{CA8F58E5-6B75-4F8C-9BC0-5BD6E0958955}"/>
              </a:ext>
            </a:extLst>
          </p:cNvPr>
          <p:cNvPicPr>
            <a:picLocks noChangeAspect="1"/>
          </p:cNvPicPr>
          <p:nvPr/>
        </p:nvPicPr>
        <p:blipFill>
          <a:blip r:embed="rId3"/>
          <a:stretch>
            <a:fillRect/>
          </a:stretch>
        </p:blipFill>
        <p:spPr>
          <a:xfrm>
            <a:off x="1055568" y="1080505"/>
            <a:ext cx="5344271" cy="2886478"/>
          </a:xfrm>
          <a:prstGeom prst="rect">
            <a:avLst/>
          </a:prstGeom>
        </p:spPr>
      </p:pic>
      <p:pic>
        <p:nvPicPr>
          <p:cNvPr id="10" name="Immagine 9">
            <a:extLst>
              <a:ext uri="{FF2B5EF4-FFF2-40B4-BE49-F238E27FC236}">
                <a16:creationId xmlns:a16="http://schemas.microsoft.com/office/drawing/2014/main" id="{373B85B2-0473-C537-D6D7-28BB4FB25D05}"/>
              </a:ext>
            </a:extLst>
          </p:cNvPr>
          <p:cNvPicPr>
            <a:picLocks noChangeAspect="1"/>
          </p:cNvPicPr>
          <p:nvPr/>
        </p:nvPicPr>
        <p:blipFill>
          <a:blip r:embed="rId4"/>
          <a:stretch>
            <a:fillRect/>
          </a:stretch>
        </p:blipFill>
        <p:spPr>
          <a:xfrm>
            <a:off x="7821087" y="1672371"/>
            <a:ext cx="2314898" cy="1467055"/>
          </a:xfrm>
          <a:prstGeom prst="rect">
            <a:avLst/>
          </a:prstGeom>
        </p:spPr>
      </p:pic>
    </p:spTree>
    <p:extLst>
      <p:ext uri="{BB962C8B-B14F-4D97-AF65-F5344CB8AC3E}">
        <p14:creationId xmlns:p14="http://schemas.microsoft.com/office/powerpoint/2010/main" val="2197529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C95DC-0D94-5E08-E006-FA34C8FE0F38}"/>
            </a:ext>
          </a:extLst>
        </p:cNvPr>
        <p:cNvGrpSpPr/>
        <p:nvPr/>
      </p:nvGrpSpPr>
      <p:grpSpPr>
        <a:xfrm>
          <a:off x="0" y="0"/>
          <a:ext cx="0" cy="0"/>
          <a:chOff x="0" y="0"/>
          <a:chExt cx="0" cy="0"/>
        </a:xfrm>
      </p:grpSpPr>
      <p:pic>
        <p:nvPicPr>
          <p:cNvPr id="15" name="Segnaposto immagine 14" descr="Libro aperto su una scrivania">
            <a:extLst>
              <a:ext uri="{FF2B5EF4-FFF2-40B4-BE49-F238E27FC236}">
                <a16:creationId xmlns:a16="http://schemas.microsoft.com/office/drawing/2014/main" id="{02E1A5EB-8182-2456-3DD5-689C039A7FD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9" name="Titolo 8">
            <a:extLst>
              <a:ext uri="{FF2B5EF4-FFF2-40B4-BE49-F238E27FC236}">
                <a16:creationId xmlns:a16="http://schemas.microsoft.com/office/drawing/2014/main" id="{797D2B80-A3BB-8FE4-DCD4-2D13A80F858A}"/>
              </a:ext>
            </a:extLst>
          </p:cNvPr>
          <p:cNvSpPr>
            <a:spLocks noGrp="1"/>
          </p:cNvSpPr>
          <p:nvPr>
            <p:ph type="ctrTitle"/>
          </p:nvPr>
        </p:nvSpPr>
        <p:spPr>
          <a:xfrm>
            <a:off x="8333" y="-13131"/>
            <a:ext cx="12167616" cy="5667418"/>
          </a:xfrm>
        </p:spPr>
        <p:txBody>
          <a:bodyPr rtlCol="0"/>
          <a:lstStyle/>
          <a:p>
            <a:pPr rtl="0"/>
            <a:r>
              <a:rPr lang="it-IT" dirty="0"/>
              <a:t>Passaggio dal PLG al PLS</a:t>
            </a:r>
          </a:p>
        </p:txBody>
      </p:sp>
      <mc:AlternateContent xmlns:mc="http://schemas.openxmlformats.org/markup-compatibility/2006" xmlns:a14="http://schemas.microsoft.com/office/drawing/2010/main">
        <mc:Choice Requires="a14">
          <p:sp>
            <p:nvSpPr>
              <p:cNvPr id="10" name="Sottotitolo 9">
                <a:extLst>
                  <a:ext uri="{FF2B5EF4-FFF2-40B4-BE49-F238E27FC236}">
                    <a16:creationId xmlns:a16="http://schemas.microsoft.com/office/drawing/2014/main" id="{F975FA4E-61C8-A1D1-4D28-5D64585BEB5C}"/>
                  </a:ext>
                </a:extLst>
              </p:cNvPr>
              <p:cNvSpPr>
                <a:spLocks noGrp="1"/>
              </p:cNvSpPr>
              <p:nvPr>
                <p:ph type="subTitle" idx="1"/>
              </p:nvPr>
            </p:nvSpPr>
            <p:spPr>
              <a:xfrm>
                <a:off x="149776" y="1506338"/>
                <a:ext cx="12002346" cy="2346767"/>
              </a:xfrm>
            </p:spPr>
            <p:txBody>
              <a:bodyPr rtlCol="0"/>
              <a:lstStyle/>
              <a:p>
                <a:pPr marL="342900" indent="-342900">
                  <a:buAutoNum type="arabicParenBoth"/>
                </a:pPr>
                <a:r>
                  <a:rPr lang="it-IT" sz="1800" dirty="0"/>
                  <a:t>Trasformare i vincoli espresso da diseguaglianze in vincoli espressi da uguaglianze: </a:t>
                </a:r>
                <a:br>
                  <a:rPr lang="it-IT" sz="1800" dirty="0"/>
                </a:br>
                <a14:m>
                  <m:oMath xmlns:m="http://schemas.openxmlformats.org/officeDocument/2006/math">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𝑥</m:t>
                        </m:r>
                      </m:e>
                      <m:sub>
                        <m:r>
                          <a:rPr lang="it-IT" sz="1800" b="0" i="1" smtClean="0">
                            <a:latin typeface="Cambria Math" panose="02040503050406030204" pitchFamily="18" charset="0"/>
                          </a:rPr>
                          <m:t>1</m:t>
                        </m:r>
                      </m:sub>
                    </m:sSub>
                    <m:r>
                      <a:rPr lang="it-IT" sz="1800" b="0" i="1" smtClean="0">
                        <a:latin typeface="Cambria Math" panose="02040503050406030204" pitchFamily="18" charset="0"/>
                      </a:rPr>
                      <m:t>≤4⇒</m:t>
                    </m:r>
                    <m:r>
                      <m:rPr>
                        <m:sty m:val="p"/>
                      </m:rPr>
                      <a:rPr lang="it-IT" sz="1800" b="0" i="0" smtClean="0">
                        <a:latin typeface="Cambria Math" panose="02040503050406030204" pitchFamily="18" charset="0"/>
                      </a:rPr>
                      <m:t>si</m:t>
                    </m:r>
                    <m:r>
                      <a:rPr lang="it-IT" sz="1800" b="0" i="0" smtClean="0">
                        <a:latin typeface="Cambria Math" panose="02040503050406030204" pitchFamily="18" charset="0"/>
                      </a:rPr>
                      <m:t> </m:t>
                    </m:r>
                    <m:r>
                      <m:rPr>
                        <m:sty m:val="p"/>
                      </m:rPr>
                      <a:rPr lang="it-IT" sz="1800" b="0" i="0" smtClean="0">
                        <a:latin typeface="Cambria Math" panose="02040503050406030204" pitchFamily="18" charset="0"/>
                      </a:rPr>
                      <m:t>definisce</m:t>
                    </m:r>
                    <m:r>
                      <a:rPr lang="it-IT" sz="1800" b="0" i="0" smtClean="0">
                        <a:latin typeface="Cambria Math" panose="02040503050406030204" pitchFamily="18" charset="0"/>
                      </a:rPr>
                      <m:t> </m:t>
                    </m:r>
                    <m:r>
                      <m:rPr>
                        <m:sty m:val="p"/>
                      </m:rPr>
                      <a:rPr lang="it-IT" sz="1800" b="0" i="0" smtClean="0">
                        <a:latin typeface="Cambria Math" panose="02040503050406030204" pitchFamily="18" charset="0"/>
                      </a:rPr>
                      <m:t>la</m:t>
                    </m:r>
                    <m:r>
                      <a:rPr lang="it-IT" sz="1800" b="0" i="0" smtClean="0">
                        <a:latin typeface="Cambria Math" panose="02040503050406030204" pitchFamily="18" charset="0"/>
                      </a:rPr>
                      <m:t> </m:t>
                    </m:r>
                    <m:r>
                      <a:rPr lang="it-IT" sz="1800" b="1" i="0" smtClean="0">
                        <a:latin typeface="Cambria Math" panose="02040503050406030204" pitchFamily="18" charset="0"/>
                      </a:rPr>
                      <m:t>𝐯𝐚𝐫𝐢𝐚𝐛𝐢𝐥𝐞</m:t>
                    </m:r>
                    <m:r>
                      <a:rPr lang="it-IT" sz="1800" b="1" i="0" smtClean="0">
                        <a:latin typeface="Cambria Math" panose="02040503050406030204" pitchFamily="18" charset="0"/>
                      </a:rPr>
                      <m:t> </m:t>
                    </m:r>
                    <m:r>
                      <a:rPr lang="it-IT" sz="1800" b="1" i="0" smtClean="0">
                        <a:latin typeface="Cambria Math" panose="02040503050406030204" pitchFamily="18" charset="0"/>
                      </a:rPr>
                      <m:t>𝐝𝐢</m:t>
                    </m:r>
                    <m:r>
                      <a:rPr lang="it-IT" sz="1800" b="1" i="0" smtClean="0">
                        <a:latin typeface="Cambria Math" panose="02040503050406030204" pitchFamily="18" charset="0"/>
                      </a:rPr>
                      <m:t> </m:t>
                    </m:r>
                    <m:r>
                      <a:rPr lang="it-IT" sz="1800" b="1" i="0" smtClean="0">
                        <a:latin typeface="Cambria Math" panose="02040503050406030204" pitchFamily="18" charset="0"/>
                      </a:rPr>
                      <m:t>𝐬𝐜𝐚𝐫𝐭𝐨</m:t>
                    </m:r>
                    <m:r>
                      <a:rPr lang="it-IT" sz="1800" b="1" i="0" smtClean="0">
                        <a:latin typeface="Cambria Math" panose="02040503050406030204" pitchFamily="18" charset="0"/>
                      </a:rPr>
                      <m:t>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𝑥</m:t>
                        </m:r>
                      </m:e>
                      <m:sub>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𝑠</m:t>
                            </m:r>
                          </m:e>
                          <m:sub>
                            <m:r>
                              <a:rPr lang="it-IT" sz="1800" b="0" i="1" smtClean="0">
                                <a:latin typeface="Cambria Math" panose="02040503050406030204" pitchFamily="18" charset="0"/>
                              </a:rPr>
                              <m:t>1</m:t>
                            </m:r>
                          </m:sub>
                        </m:sSub>
                      </m:sub>
                    </m:sSub>
                    <m:r>
                      <a:rPr lang="it-IT" sz="1800" b="0" i="1" smtClean="0">
                        <a:latin typeface="Cambria Math" panose="02040503050406030204" pitchFamily="18" charset="0"/>
                      </a:rPr>
                      <m:t>=4−</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𝑥</m:t>
                        </m:r>
                      </m:e>
                      <m:sub>
                        <m:r>
                          <a:rPr lang="it-IT" sz="1800" b="0" i="1" smtClean="0">
                            <a:latin typeface="Cambria Math" panose="02040503050406030204" pitchFamily="18" charset="0"/>
                          </a:rPr>
                          <m:t>1</m:t>
                        </m:r>
                      </m:sub>
                    </m:sSub>
                    <m:r>
                      <a:rPr lang="it-IT" sz="1800" b="0" i="1" smtClean="0">
                        <a:latin typeface="Cambria Math" panose="02040503050406030204" pitchFamily="18" charset="0"/>
                      </a:rPr>
                      <m:t>⇒</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𝑥</m:t>
                        </m:r>
                      </m:e>
                      <m:sub>
                        <m:r>
                          <a:rPr lang="it-IT" sz="1800" b="0" i="1" smtClean="0">
                            <a:latin typeface="Cambria Math" panose="02040503050406030204" pitchFamily="18" charset="0"/>
                          </a:rPr>
                          <m:t>1</m:t>
                        </m:r>
                      </m:sub>
                    </m:sSub>
                    <m:r>
                      <a:rPr lang="it-IT" sz="1800" b="0" i="1" smtClean="0">
                        <a:latin typeface="Cambria Math" panose="02040503050406030204" pitchFamily="18" charset="0"/>
                      </a:rPr>
                      <m:t>+</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𝑥</m:t>
                        </m:r>
                      </m:e>
                      <m:sub>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𝑠</m:t>
                            </m:r>
                          </m:e>
                          <m:sub>
                            <m:r>
                              <a:rPr lang="it-IT" sz="1800" b="0" i="1" smtClean="0">
                                <a:latin typeface="Cambria Math" panose="02040503050406030204" pitchFamily="18" charset="0"/>
                              </a:rPr>
                              <m:t>1</m:t>
                            </m:r>
                          </m:sub>
                        </m:sSub>
                      </m:sub>
                    </m:sSub>
                    <m:r>
                      <a:rPr lang="it-IT" sz="1800" b="0" i="1" smtClean="0">
                        <a:latin typeface="Cambria Math" panose="02040503050406030204" pitchFamily="18" charset="0"/>
                      </a:rPr>
                      <m:t>=4,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𝑥</m:t>
                        </m:r>
                      </m:e>
                      <m:sub>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𝑠</m:t>
                            </m:r>
                          </m:e>
                          <m:sub>
                            <m:r>
                              <a:rPr lang="it-IT" sz="1800" b="0" i="1" smtClean="0">
                                <a:latin typeface="Cambria Math" panose="02040503050406030204" pitchFamily="18" charset="0"/>
                              </a:rPr>
                              <m:t>1</m:t>
                            </m:r>
                          </m:sub>
                        </m:sSub>
                      </m:sub>
                    </m:sSub>
                    <m:r>
                      <a:rPr lang="it-IT" sz="1800" b="0" i="1" smtClean="0">
                        <a:latin typeface="Cambria Math" panose="02040503050406030204" pitchFamily="18" charset="0"/>
                      </a:rPr>
                      <m:t>≥0</m:t>
                    </m:r>
                  </m:oMath>
                </a14:m>
                <a:br>
                  <a:rPr lang="it-IT" sz="1800" b="0" dirty="0"/>
                </a:b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𝑥</m:t>
                        </m:r>
                      </m:e>
                      <m:sub>
                        <m:r>
                          <a:rPr lang="it-IT" sz="1800" b="0" i="1" smtClean="0">
                            <a:latin typeface="Cambria Math" panose="02040503050406030204" pitchFamily="18" charset="0"/>
                          </a:rPr>
                          <m:t>2</m:t>
                        </m:r>
                      </m:sub>
                    </m:sSub>
                    <m:r>
                      <a:rPr lang="it-IT" sz="1800" b="0" i="1" smtClean="0">
                        <a:latin typeface="Cambria Math" panose="02040503050406030204" pitchFamily="18" charset="0"/>
                      </a:rPr>
                      <m:t>≥3</m:t>
                    </m:r>
                    <m:r>
                      <a:rPr lang="it-IT" sz="1800" i="1">
                        <a:latin typeface="Cambria Math" panose="02040503050406030204" pitchFamily="18" charset="0"/>
                      </a:rPr>
                      <m:t>⇒</m:t>
                    </m:r>
                    <m:r>
                      <m:rPr>
                        <m:sty m:val="p"/>
                      </m:rPr>
                      <a:rPr lang="it-IT" sz="1800">
                        <a:latin typeface="Cambria Math" panose="02040503050406030204" pitchFamily="18" charset="0"/>
                      </a:rPr>
                      <m:t>si</m:t>
                    </m:r>
                    <m:r>
                      <a:rPr lang="it-IT" sz="1800">
                        <a:latin typeface="Cambria Math" panose="02040503050406030204" pitchFamily="18" charset="0"/>
                      </a:rPr>
                      <m:t> </m:t>
                    </m:r>
                    <m:r>
                      <m:rPr>
                        <m:sty m:val="p"/>
                      </m:rPr>
                      <a:rPr lang="it-IT" sz="1800">
                        <a:latin typeface="Cambria Math" panose="02040503050406030204" pitchFamily="18" charset="0"/>
                      </a:rPr>
                      <m:t>definisce</m:t>
                    </m:r>
                    <m:r>
                      <a:rPr lang="it-IT" sz="1800">
                        <a:latin typeface="Cambria Math" panose="02040503050406030204" pitchFamily="18" charset="0"/>
                      </a:rPr>
                      <m:t> </m:t>
                    </m:r>
                    <m:r>
                      <m:rPr>
                        <m:sty m:val="p"/>
                      </m:rPr>
                      <a:rPr lang="it-IT" sz="1800">
                        <a:latin typeface="Cambria Math" panose="02040503050406030204" pitchFamily="18" charset="0"/>
                      </a:rPr>
                      <m:t>la</m:t>
                    </m:r>
                    <m:r>
                      <a:rPr lang="it-IT" sz="1800">
                        <a:latin typeface="Cambria Math" panose="02040503050406030204" pitchFamily="18" charset="0"/>
                      </a:rPr>
                      <m:t> </m:t>
                    </m:r>
                    <m:r>
                      <a:rPr lang="it-IT" sz="1800" b="1">
                        <a:latin typeface="Cambria Math" panose="02040503050406030204" pitchFamily="18" charset="0"/>
                      </a:rPr>
                      <m:t>𝐯𝐚𝐫𝐢𝐚𝐛𝐢𝐥𝐞</m:t>
                    </m:r>
                    <m:r>
                      <a:rPr lang="it-IT" sz="1800" b="1">
                        <a:latin typeface="Cambria Math" panose="02040503050406030204" pitchFamily="18" charset="0"/>
                      </a:rPr>
                      <m:t> </m:t>
                    </m:r>
                    <m:r>
                      <a:rPr lang="it-IT" sz="1800" b="1">
                        <a:latin typeface="Cambria Math" panose="02040503050406030204" pitchFamily="18" charset="0"/>
                      </a:rPr>
                      <m:t>𝐝𝐢</m:t>
                    </m:r>
                    <m:r>
                      <a:rPr lang="it-IT" sz="1800" b="1">
                        <a:latin typeface="Cambria Math" panose="02040503050406030204" pitchFamily="18" charset="0"/>
                      </a:rPr>
                      <m:t> </m:t>
                    </m:r>
                    <m:r>
                      <a:rPr lang="it-IT" sz="1800" b="1">
                        <a:latin typeface="Cambria Math" panose="02040503050406030204" pitchFamily="18" charset="0"/>
                      </a:rPr>
                      <m:t>𝐬𝐜𝐚𝐫𝐭𝐨</m:t>
                    </m:r>
                    <m:r>
                      <a:rPr lang="it-IT" sz="1800" b="1">
                        <a:latin typeface="Cambria Math" panose="02040503050406030204" pitchFamily="18" charset="0"/>
                      </a:rPr>
                      <m:t> </m:t>
                    </m:r>
                    <m:sSub>
                      <m:sSubPr>
                        <m:ctrlPr>
                          <a:rPr lang="it-IT" sz="1800" i="1">
                            <a:latin typeface="Cambria Math" panose="02040503050406030204" pitchFamily="18" charset="0"/>
                          </a:rPr>
                        </m:ctrlPr>
                      </m:sSubPr>
                      <m:e>
                        <m:r>
                          <a:rPr lang="it-IT" sz="1800" i="1">
                            <a:latin typeface="Cambria Math" panose="02040503050406030204" pitchFamily="18" charset="0"/>
                          </a:rPr>
                          <m:t>𝑥</m:t>
                        </m:r>
                      </m:e>
                      <m:sub>
                        <m:sSub>
                          <m:sSubPr>
                            <m:ctrlPr>
                              <a:rPr lang="it-IT" sz="1800" b="0" i="1" smtClean="0">
                                <a:latin typeface="Cambria Math" panose="02040503050406030204" pitchFamily="18" charset="0"/>
                              </a:rPr>
                            </m:ctrlPr>
                          </m:sSubPr>
                          <m:e>
                            <m:r>
                              <a:rPr lang="it-IT" sz="1800" i="1">
                                <a:latin typeface="Cambria Math" panose="02040503050406030204" pitchFamily="18" charset="0"/>
                              </a:rPr>
                              <m:t>𝑠</m:t>
                            </m:r>
                          </m:e>
                          <m:sub>
                            <m:r>
                              <a:rPr lang="it-IT" sz="1800" b="0" i="1" smtClean="0">
                                <a:latin typeface="Cambria Math" panose="02040503050406030204" pitchFamily="18" charset="0"/>
                              </a:rPr>
                              <m:t>2</m:t>
                            </m:r>
                          </m:sub>
                        </m:sSub>
                      </m:sub>
                    </m:sSub>
                    <m:r>
                      <a:rPr lang="it-IT" sz="1800" i="1">
                        <a:latin typeface="Cambria Math" panose="02040503050406030204" pitchFamily="18" charset="0"/>
                      </a:rPr>
                      <m:t>=</m:t>
                    </m:r>
                    <m:r>
                      <a:rPr lang="it-IT" sz="1800" b="0" i="1" smtClean="0">
                        <a:latin typeface="Cambria Math" panose="02040503050406030204" pitchFamily="18" charset="0"/>
                      </a:rPr>
                      <m:t>3−</m:t>
                    </m:r>
                    <m:sSub>
                      <m:sSubPr>
                        <m:ctrlPr>
                          <a:rPr lang="it-IT" sz="1800" i="1">
                            <a:latin typeface="Cambria Math" panose="02040503050406030204" pitchFamily="18" charset="0"/>
                          </a:rPr>
                        </m:ctrlPr>
                      </m:sSubPr>
                      <m:e>
                        <m:r>
                          <a:rPr lang="it-IT" sz="1800" i="1">
                            <a:latin typeface="Cambria Math" panose="02040503050406030204" pitchFamily="18" charset="0"/>
                          </a:rPr>
                          <m:t>𝑥</m:t>
                        </m:r>
                      </m:e>
                      <m:sub>
                        <m:r>
                          <a:rPr lang="it-IT" sz="1800" b="0" i="1" smtClean="0">
                            <a:latin typeface="Cambria Math" panose="02040503050406030204" pitchFamily="18" charset="0"/>
                          </a:rPr>
                          <m:t>2</m:t>
                        </m:r>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𝑥</m:t>
                        </m:r>
                      </m:e>
                      <m:sub>
                        <m:r>
                          <a:rPr lang="it-IT" sz="1800" b="0" i="1" smtClean="0">
                            <a:latin typeface="Cambria Math" panose="02040503050406030204" pitchFamily="18" charset="0"/>
                          </a:rPr>
                          <m:t>2</m:t>
                        </m:r>
                      </m:sub>
                    </m:sSub>
                    <m:r>
                      <a:rPr lang="it-IT" sz="1800" b="0" i="1" smtClean="0">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𝑥</m:t>
                        </m:r>
                      </m:e>
                      <m:sub>
                        <m:sSub>
                          <m:sSubPr>
                            <m:ctrlPr>
                              <a:rPr lang="it-IT" sz="1800" b="0" i="1" smtClean="0">
                                <a:latin typeface="Cambria Math" panose="02040503050406030204" pitchFamily="18" charset="0"/>
                              </a:rPr>
                            </m:ctrlPr>
                          </m:sSubPr>
                          <m:e>
                            <m:r>
                              <a:rPr lang="it-IT" sz="1800" i="1">
                                <a:latin typeface="Cambria Math" panose="02040503050406030204" pitchFamily="18" charset="0"/>
                              </a:rPr>
                              <m:t>𝑠</m:t>
                            </m:r>
                          </m:e>
                          <m:sub>
                            <m:r>
                              <a:rPr lang="it-IT" sz="1800" b="0" i="1" smtClean="0">
                                <a:latin typeface="Cambria Math" panose="02040503050406030204" pitchFamily="18" charset="0"/>
                              </a:rPr>
                              <m:t>2</m:t>
                            </m:r>
                          </m:sub>
                        </m:sSub>
                      </m:sub>
                    </m:sSub>
                    <m:r>
                      <a:rPr lang="it-IT" sz="1800" i="1">
                        <a:latin typeface="Cambria Math" panose="02040503050406030204" pitchFamily="18" charset="0"/>
                      </a:rPr>
                      <m:t>=</m:t>
                    </m:r>
                    <m:r>
                      <a:rPr lang="it-IT" sz="1800" b="0" i="1" smtClean="0">
                        <a:latin typeface="Cambria Math" panose="02040503050406030204" pitchFamily="18" charset="0"/>
                      </a:rPr>
                      <m:t>3</m:t>
                    </m:r>
                    <m:r>
                      <a:rPr lang="it-IT" sz="1800" i="1">
                        <a:latin typeface="Cambria Math" panose="02040503050406030204" pitchFamily="18" charset="0"/>
                      </a:rPr>
                      <m:t>, </m:t>
                    </m:r>
                    <m:sSub>
                      <m:sSubPr>
                        <m:ctrlPr>
                          <a:rPr lang="it-IT" sz="1800" i="1">
                            <a:latin typeface="Cambria Math" panose="02040503050406030204" pitchFamily="18" charset="0"/>
                          </a:rPr>
                        </m:ctrlPr>
                      </m:sSubPr>
                      <m:e>
                        <m:r>
                          <a:rPr lang="it-IT" sz="1800" i="1">
                            <a:latin typeface="Cambria Math" panose="02040503050406030204" pitchFamily="18" charset="0"/>
                          </a:rPr>
                          <m:t>𝑥</m:t>
                        </m:r>
                      </m:e>
                      <m:sub>
                        <m:sSub>
                          <m:sSubPr>
                            <m:ctrlPr>
                              <a:rPr lang="it-IT" sz="1800" b="0" i="1" smtClean="0">
                                <a:latin typeface="Cambria Math" panose="02040503050406030204" pitchFamily="18" charset="0"/>
                              </a:rPr>
                            </m:ctrlPr>
                          </m:sSubPr>
                          <m:e>
                            <m:r>
                              <a:rPr lang="it-IT" sz="1800" i="1">
                                <a:latin typeface="Cambria Math" panose="02040503050406030204" pitchFamily="18" charset="0"/>
                              </a:rPr>
                              <m:t>𝑠</m:t>
                            </m:r>
                          </m:e>
                          <m:sub>
                            <m:r>
                              <a:rPr lang="it-IT" sz="1800" b="0" i="1" smtClean="0">
                                <a:latin typeface="Cambria Math" panose="02040503050406030204" pitchFamily="18" charset="0"/>
                              </a:rPr>
                              <m:t>2</m:t>
                            </m:r>
                          </m:sub>
                        </m:sSub>
                      </m:sub>
                    </m:sSub>
                    <m:r>
                      <a:rPr lang="it-IT" sz="1800" i="1">
                        <a:latin typeface="Cambria Math" panose="02040503050406030204" pitchFamily="18" charset="0"/>
                      </a:rPr>
                      <m:t>≥0</m:t>
                    </m:r>
                  </m:oMath>
                </a14:m>
                <a:endParaRPr lang="it-IT" sz="1800" b="0" dirty="0"/>
              </a:p>
              <a:p>
                <a:pPr marL="342900" indent="-342900">
                  <a:buAutoNum type="arabicParenBoth"/>
                </a:pPr>
                <a:r>
                  <a:rPr lang="it-IT" sz="1800" dirty="0"/>
                  <a:t>Sostituire le variabili non vincolate in segno con altre vincolate. Per la sostituzione è sufficiente definire la trasformazione:</a:t>
                </a:r>
                <a:br>
                  <a:rPr lang="it-IT" sz="1800" dirty="0"/>
                </a:br>
                <a14:m>
                  <m:oMath xmlns:m="http://schemas.openxmlformats.org/officeDocument/2006/math">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𝑥</m:t>
                        </m:r>
                      </m:e>
                      <m:sub>
                        <m:r>
                          <a:rPr lang="it-IT" sz="1800" b="0" i="1" smtClean="0">
                            <a:latin typeface="Cambria Math" panose="02040503050406030204" pitchFamily="18" charset="0"/>
                          </a:rPr>
                          <m:t>𝑗</m:t>
                        </m:r>
                      </m:sub>
                    </m:sSub>
                    <m:r>
                      <a:rPr lang="it-IT" sz="1800" b="0" i="1" smtClean="0">
                        <a:latin typeface="Cambria Math" panose="02040503050406030204" pitchFamily="18" charset="0"/>
                      </a:rPr>
                      <m:t>=</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𝑥</m:t>
                        </m:r>
                      </m:e>
                      <m:sub>
                        <m:r>
                          <a:rPr lang="it-IT" sz="1800" b="0" i="1" smtClean="0">
                            <a:latin typeface="Cambria Math" panose="02040503050406030204" pitchFamily="18" charset="0"/>
                          </a:rPr>
                          <m:t>𝑗</m:t>
                        </m:r>
                      </m:sub>
                      <m:sup>
                        <m:r>
                          <a:rPr lang="it-IT" sz="1800" b="0" i="1" smtClean="0">
                            <a:latin typeface="Cambria Math" panose="02040503050406030204" pitchFamily="18" charset="0"/>
                          </a:rPr>
                          <m:t>+</m:t>
                        </m:r>
                      </m:sup>
                    </m:sSubSup>
                    <m:r>
                      <a:rPr lang="it-IT" sz="1800" b="0" i="1" smtClean="0">
                        <a:latin typeface="Cambria Math" panose="02040503050406030204" pitchFamily="18" charset="0"/>
                      </a:rPr>
                      <m:t>−</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𝑥</m:t>
                        </m:r>
                      </m:e>
                      <m:sub>
                        <m:r>
                          <a:rPr lang="it-IT" sz="1800" b="0" i="1" smtClean="0">
                            <a:latin typeface="Cambria Math" panose="02040503050406030204" pitchFamily="18" charset="0"/>
                          </a:rPr>
                          <m:t>𝑗</m:t>
                        </m:r>
                      </m:sub>
                      <m:sup>
                        <m:r>
                          <a:rPr lang="it-IT" sz="1800" b="0" i="1" smtClean="0">
                            <a:latin typeface="Cambria Math" panose="02040503050406030204" pitchFamily="18" charset="0"/>
                          </a:rPr>
                          <m:t>−</m:t>
                        </m:r>
                      </m:sup>
                    </m:sSubSup>
                    <m:r>
                      <a:rPr lang="it-IT" sz="1800" b="0" i="1" smtClean="0">
                        <a:latin typeface="Cambria Math" panose="02040503050406030204" pitchFamily="18" charset="0"/>
                      </a:rPr>
                      <m:t>    </m:t>
                    </m:r>
                    <m:r>
                      <m:rPr>
                        <m:sty m:val="p"/>
                      </m:rPr>
                      <a:rPr lang="it-IT" sz="1800" b="0" i="0" smtClean="0">
                        <a:latin typeface="Cambria Math" panose="02040503050406030204" pitchFamily="18" charset="0"/>
                      </a:rPr>
                      <m:t>con</m:t>
                    </m:r>
                    <m:r>
                      <a:rPr lang="it-IT" sz="1800" b="0" i="1" smtClean="0">
                        <a:latin typeface="Cambria Math" panose="02040503050406030204" pitchFamily="18" charset="0"/>
                      </a:rPr>
                      <m:t>  </m:t>
                    </m:r>
                    <m:sSubSup>
                      <m:sSubSupPr>
                        <m:ctrlPr>
                          <a:rPr lang="it-IT" sz="1800" i="1">
                            <a:latin typeface="Cambria Math" panose="02040503050406030204" pitchFamily="18" charset="0"/>
                          </a:rPr>
                        </m:ctrlPr>
                      </m:sSubSupPr>
                      <m:e>
                        <m:r>
                          <a:rPr lang="it-IT" sz="1800" i="1">
                            <a:latin typeface="Cambria Math" panose="02040503050406030204" pitchFamily="18" charset="0"/>
                          </a:rPr>
                          <m:t>𝑥</m:t>
                        </m:r>
                      </m:e>
                      <m:sub>
                        <m:r>
                          <a:rPr lang="it-IT" sz="1800" b="0" i="1" smtClean="0">
                            <a:latin typeface="Cambria Math" panose="02040503050406030204" pitchFamily="18" charset="0"/>
                          </a:rPr>
                          <m:t>𝑗</m:t>
                        </m:r>
                      </m:sub>
                      <m:sup>
                        <m:r>
                          <a:rPr lang="it-IT" sz="1800" i="1">
                            <a:latin typeface="Cambria Math" panose="02040503050406030204" pitchFamily="18" charset="0"/>
                          </a:rPr>
                          <m:t>+</m:t>
                        </m:r>
                      </m:sup>
                    </m:sSubSup>
                    <m:r>
                      <a:rPr lang="it-IT" sz="1800" b="0" i="1" smtClean="0">
                        <a:latin typeface="Cambria Math" panose="02040503050406030204" pitchFamily="18" charset="0"/>
                      </a:rPr>
                      <m:t>,</m:t>
                    </m:r>
                    <m:sSubSup>
                      <m:sSubSupPr>
                        <m:ctrlPr>
                          <a:rPr lang="it-IT" sz="1800" i="1">
                            <a:latin typeface="Cambria Math" panose="02040503050406030204" pitchFamily="18" charset="0"/>
                          </a:rPr>
                        </m:ctrlPr>
                      </m:sSubSupPr>
                      <m:e>
                        <m:r>
                          <a:rPr lang="it-IT" sz="1800" i="1">
                            <a:latin typeface="Cambria Math" panose="02040503050406030204" pitchFamily="18" charset="0"/>
                          </a:rPr>
                          <m:t>𝑥</m:t>
                        </m:r>
                      </m:e>
                      <m:sub>
                        <m:r>
                          <a:rPr lang="it-IT" sz="1800" i="1">
                            <a:latin typeface="Cambria Math" panose="02040503050406030204" pitchFamily="18" charset="0"/>
                          </a:rPr>
                          <m:t>𝑗</m:t>
                        </m:r>
                      </m:sub>
                      <m:sup>
                        <m:r>
                          <a:rPr lang="it-IT" sz="1800" i="1">
                            <a:latin typeface="Cambria Math" panose="02040503050406030204" pitchFamily="18" charset="0"/>
                          </a:rPr>
                          <m:t>−</m:t>
                        </m:r>
                      </m:sup>
                    </m:sSubSup>
                    <m:r>
                      <a:rPr lang="it-IT" sz="1800" b="0" i="1" smtClean="0">
                        <a:latin typeface="Cambria Math" panose="02040503050406030204" pitchFamily="18" charset="0"/>
                      </a:rPr>
                      <m:t>≥0</m:t>
                    </m:r>
                  </m:oMath>
                </a14:m>
                <a:endParaRPr lang="it-IT" sz="1800" dirty="0"/>
              </a:p>
              <a:p>
                <a:pPr rtl="0"/>
                <a:endParaRPr lang="it-IT" sz="1800" dirty="0"/>
              </a:p>
            </p:txBody>
          </p:sp>
        </mc:Choice>
        <mc:Fallback xmlns="">
          <p:sp>
            <p:nvSpPr>
              <p:cNvPr id="10" name="Sottotitolo 9">
                <a:extLst>
                  <a:ext uri="{FF2B5EF4-FFF2-40B4-BE49-F238E27FC236}">
                    <a16:creationId xmlns:a16="http://schemas.microsoft.com/office/drawing/2014/main" id="{F975FA4E-61C8-A1D1-4D28-5D64585BEB5C}"/>
                  </a:ext>
                </a:extLst>
              </p:cNvPr>
              <p:cNvSpPr>
                <a:spLocks noGrp="1" noRot="1" noChangeAspect="1" noMove="1" noResize="1" noEditPoints="1" noAdjustHandles="1" noChangeArrowheads="1" noChangeShapeType="1" noTextEdit="1"/>
              </p:cNvSpPr>
              <p:nvPr>
                <p:ph type="subTitle" idx="1"/>
              </p:nvPr>
            </p:nvSpPr>
            <p:spPr>
              <a:xfrm>
                <a:off x="149776" y="1506338"/>
                <a:ext cx="12002346" cy="2346767"/>
              </a:xfrm>
              <a:blipFill>
                <a:blip r:embed="rId4"/>
                <a:stretch>
                  <a:fillRect l="-203" t="-1558"/>
                </a:stretch>
              </a:blipFill>
            </p:spPr>
            <p:txBody>
              <a:bodyPr/>
              <a:lstStyle/>
              <a:p>
                <a:r>
                  <a:rPr lang="en-GB">
                    <a:noFill/>
                  </a:rPr>
                  <a:t> </a:t>
                </a:r>
              </a:p>
            </p:txBody>
          </p:sp>
        </mc:Fallback>
      </mc:AlternateContent>
      <p:sp>
        <p:nvSpPr>
          <p:cNvPr id="78" name="Segnaposto numero diapositiva 77">
            <a:extLst>
              <a:ext uri="{FF2B5EF4-FFF2-40B4-BE49-F238E27FC236}">
                <a16:creationId xmlns:a16="http://schemas.microsoft.com/office/drawing/2014/main" id="{0CE096F9-49E6-3F6B-6CA7-00100170E30F}"/>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pPr rtl="0"/>
              <a:t>21</a:t>
            </a:fld>
            <a:endParaRPr lang="it-IT"/>
          </a:p>
        </p:txBody>
      </p:sp>
      <p:grpSp>
        <p:nvGrpSpPr>
          <p:cNvPr id="43" name="Gruppo 42">
            <a:extLst>
              <a:ext uri="{FF2B5EF4-FFF2-40B4-BE49-F238E27FC236}">
                <a16:creationId xmlns:a16="http://schemas.microsoft.com/office/drawing/2014/main" id="{E89B492E-DB4A-B77C-AF68-B3CE764FBB67}"/>
              </a:ext>
              <a:ext uri="{C183D7F6-B498-43B3-948B-1728B52AA6E4}">
                <adec:decorative xmlns:adec="http://schemas.microsoft.com/office/drawing/2017/decorative" val="1"/>
              </a:ext>
            </a:extLst>
          </p:cNvPr>
          <p:cNvGrpSpPr/>
          <p:nvPr/>
        </p:nvGrpSpPr>
        <p:grpSpPr>
          <a:xfrm>
            <a:off x="-15687" y="0"/>
            <a:ext cx="12207687" cy="6862838"/>
            <a:chOff x="-21930" y="-1"/>
            <a:chExt cx="12230543" cy="6862838"/>
          </a:xfrm>
        </p:grpSpPr>
        <p:cxnSp>
          <p:nvCxnSpPr>
            <p:cNvPr id="44" name="Connettore diritto 43">
              <a:extLst>
                <a:ext uri="{FF2B5EF4-FFF2-40B4-BE49-F238E27FC236}">
                  <a16:creationId xmlns:a16="http://schemas.microsoft.com/office/drawing/2014/main" id="{E2FFDA07-A31F-C50F-E3A6-61294DD1A1C9}"/>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CA802F66-F872-E965-0692-9EEEBFFEFBDD}"/>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C0EEDE82-C6AC-ECA3-170B-19377D0D5EF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59B89B08-11FB-8B19-F7DB-61C1E8AF56F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EB030273-FFD9-F957-FB67-F1EF696B181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1A160E6C-1D69-0924-D1AA-580655AD46E0}"/>
                </a:ext>
              </a:extLst>
            </p:cNvPr>
            <p:cNvCxnSpPr>
              <a:cxnSpLocks/>
            </p:cNvCxnSpPr>
            <p:nvPr/>
          </p:nvCxnSpPr>
          <p:spPr>
            <a:xfrm>
              <a:off x="2218442" y="4837"/>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B8A24E76-EA9A-FA52-59CB-3D57300424D5}"/>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77C5A22E-79F7-7A33-97F5-91C0D868926E}"/>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7AF050D1-0852-940A-28A7-32ABD8A7BA94}"/>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0DF31AB2-6234-6008-5F82-6FBA33072CE5}"/>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3AEFA013-B59E-D419-CA0D-B22119BADC77}"/>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6B76438C-98AE-17D5-3FA8-0CFFA4FDF909}"/>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B0A0FA96-B0B4-4E82-D015-E5E22E4CF306}"/>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02E7AEB0-C5D4-9069-328B-5568E096AC59}"/>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0541DB3F-C85A-2C02-8605-FADD31B3060B}"/>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B7E94803-819F-08D5-8090-12B5922BB155}"/>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61C9A461-0D7C-5259-78A5-2A1701B24D13}"/>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3989B0A4-7B16-7558-B1F8-02C074D45A04}"/>
                </a:ext>
              </a:extLst>
            </p:cNvPr>
            <p:cNvCxnSpPr>
              <a:cxnSpLocks/>
            </p:cNvCxnSpPr>
            <p:nvPr/>
          </p:nvCxnSpPr>
          <p:spPr>
            <a:xfrm>
              <a:off x="0" y="709554"/>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E5CEF606-3751-7D38-C47D-8F53F3DF1B56}"/>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8D529923-09C1-F092-306E-D803C6B23010}"/>
                </a:ext>
              </a:extLst>
            </p:cNvPr>
            <p:cNvCxnSpPr>
              <a:cxnSpLocks/>
            </p:cNvCxnSpPr>
            <p:nvPr/>
          </p:nvCxnSpPr>
          <p:spPr>
            <a:xfrm>
              <a:off x="-2193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57A32917-9685-DE95-F7EC-62A968859A1C}"/>
                </a:ext>
              </a:extLst>
            </p:cNvPr>
            <p:cNvCxnSpPr>
              <a:cxnSpLocks/>
            </p:cNvCxnSpPr>
            <p:nvPr/>
          </p:nvCxnSpPr>
          <p:spPr>
            <a:xfrm>
              <a:off x="16613" y="2395638"/>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44491E06-888C-F8E3-C3C4-CD9CAAA0BC67}"/>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2FA3533A-F2E1-C468-C697-DAD15453B9E7}"/>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3C6D05F5-2381-11B0-D01A-9A15225CA9AF}"/>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A75F1639-0316-CC14-E8EC-28466C865D40}"/>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4B50F2DD-56FF-787A-8323-F1F90C4DC412}"/>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0B04AD97-5116-616E-D036-0E84E7B868CC}"/>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94FD93DF-BBE2-BBEA-44EC-950C83CEE5E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CF99E998-3701-058C-C516-912A9263504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4136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A759141C-1B55-4299-A850-4D8621A5EFD4}"/>
              </a:ext>
            </a:extLst>
          </p:cNvPr>
          <p:cNvSpPr>
            <a:spLocks noGrp="1"/>
          </p:cNvSpPr>
          <p:nvPr>
            <p:ph type="ctrTitle"/>
          </p:nvPr>
        </p:nvSpPr>
        <p:spPr>
          <a:xfrm>
            <a:off x="453142" y="725467"/>
            <a:ext cx="6028339" cy="847301"/>
          </a:xfrm>
        </p:spPr>
        <p:txBody>
          <a:bodyPr rtlCol="0">
            <a:normAutofit/>
          </a:bodyPr>
          <a:lstStyle/>
          <a:p>
            <a:pPr rtl="0"/>
            <a:r>
              <a:rPr lang="it-IT" dirty="0"/>
              <a:t>PLC</a:t>
            </a:r>
          </a:p>
        </p:txBody>
      </p:sp>
      <mc:AlternateContent xmlns:mc="http://schemas.openxmlformats.org/markup-compatibility/2006" xmlns:a14="http://schemas.microsoft.com/office/drawing/2010/main">
        <mc:Choice Requires="a14">
          <p:sp>
            <p:nvSpPr>
              <p:cNvPr id="11" name="Sottotitolo 10">
                <a:extLst>
                  <a:ext uri="{FF2B5EF4-FFF2-40B4-BE49-F238E27FC236}">
                    <a16:creationId xmlns:a16="http://schemas.microsoft.com/office/drawing/2014/main" id="{E8F7DCF9-2134-48C6-884C-E431D040E1E2}"/>
                  </a:ext>
                </a:extLst>
              </p:cNvPr>
              <p:cNvSpPr>
                <a:spLocks noGrp="1"/>
              </p:cNvSpPr>
              <p:nvPr>
                <p:ph type="subTitle" idx="1"/>
              </p:nvPr>
            </p:nvSpPr>
            <p:spPr>
              <a:xfrm>
                <a:off x="562870" y="1488768"/>
                <a:ext cx="6028339" cy="2942987"/>
              </a:xfrm>
            </p:spPr>
            <p:txBody>
              <a:bodyPr rtlCol="0"/>
              <a:lstStyle/>
              <a:p>
                <a:pPr algn="ctr" rtl="0"/>
                <a:r>
                  <a:rPr lang="it-IT" dirty="0"/>
                  <a:t>I vincoli del PL si comportano come un sistema lineare </a:t>
                </a:r>
                <a14:m>
                  <m:oMath xmlns:m="http://schemas.openxmlformats.org/officeDocument/2006/math">
                    <m:r>
                      <a:rPr lang="it-IT" b="0" i="1" smtClean="0">
                        <a:latin typeface="Cambria Math" panose="02040503050406030204" pitchFamily="18" charset="0"/>
                      </a:rPr>
                      <m:t>𝐴𝑥</m:t>
                    </m:r>
                    <m:r>
                      <a:rPr lang="it-IT" b="0" i="1" smtClean="0">
                        <a:latin typeface="Cambria Math" panose="02040503050406030204" pitchFamily="18" charset="0"/>
                      </a:rPr>
                      <m:t>=</m:t>
                    </m:r>
                    <m:r>
                      <a:rPr lang="it-IT" b="0" i="1" smtClean="0">
                        <a:latin typeface="Cambria Math" panose="02040503050406030204" pitchFamily="18" charset="0"/>
                      </a:rPr>
                      <m:t>𝑏</m:t>
                    </m:r>
                  </m:oMath>
                </a14:m>
                <a:endParaRPr lang="it-IT" b="0" dirty="0"/>
              </a:p>
              <a:p>
                <a:pPr rtl="0"/>
                <a:r>
                  <a:rPr lang="it-IT" dirty="0"/>
                  <a:t>Se esso è compatibile, supponiamo che abbia</a:t>
                </a:r>
                <a:br>
                  <a:rPr lang="it-IT" dirty="0"/>
                </a:b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𝑟𝑎𝑛𝑘</m:t>
                      </m:r>
                      <m:d>
                        <m:dPr>
                          <m:ctrlPr>
                            <a:rPr lang="it-IT" b="0" i="1" smtClean="0">
                              <a:latin typeface="Cambria Math" panose="02040503050406030204" pitchFamily="18" charset="0"/>
                            </a:rPr>
                          </m:ctrlPr>
                        </m:dPr>
                        <m:e>
                          <m:r>
                            <a:rPr lang="it-IT" b="0" i="1" smtClean="0">
                              <a:latin typeface="Cambria Math" panose="02040503050406030204" pitchFamily="18" charset="0"/>
                            </a:rPr>
                            <m:t>𝐴</m:t>
                          </m:r>
                        </m:e>
                      </m:d>
                      <m:r>
                        <a:rPr lang="it-IT" b="0" i="1" smtClean="0">
                          <a:latin typeface="Cambria Math" panose="02040503050406030204" pitchFamily="18" charset="0"/>
                        </a:rPr>
                        <m:t>=</m:t>
                      </m:r>
                      <m:r>
                        <a:rPr lang="it-IT" b="0" i="1" smtClean="0">
                          <a:latin typeface="Cambria Math" panose="02040503050406030204" pitchFamily="18" charset="0"/>
                        </a:rPr>
                        <m:t>𝑟</m:t>
                      </m:r>
                      <m:r>
                        <a:rPr lang="it-IT" b="0" i="1" smtClean="0">
                          <a:latin typeface="Cambria Math" panose="02040503050406030204" pitchFamily="18" charset="0"/>
                        </a:rPr>
                        <m:t>≤</m:t>
                      </m:r>
                      <m:func>
                        <m:funcPr>
                          <m:ctrlPr>
                            <a:rPr lang="it-IT" b="0" i="1" smtClean="0">
                              <a:latin typeface="Cambria Math" panose="02040503050406030204" pitchFamily="18" charset="0"/>
                            </a:rPr>
                          </m:ctrlPr>
                        </m:funcPr>
                        <m:fName>
                          <m:r>
                            <m:rPr>
                              <m:sty m:val="p"/>
                            </m:rPr>
                            <a:rPr lang="it-IT" b="0" i="0" smtClean="0">
                              <a:latin typeface="Cambria Math" panose="02040503050406030204" pitchFamily="18" charset="0"/>
                            </a:rPr>
                            <m:t>min</m:t>
                          </m:r>
                        </m:fName>
                        <m:e>
                          <m:d>
                            <m:dPr>
                              <m:ctrlPr>
                                <a:rPr lang="it-IT" b="0" i="1" smtClean="0">
                                  <a:latin typeface="Cambria Math" panose="02040503050406030204" pitchFamily="18" charset="0"/>
                                </a:rPr>
                              </m:ctrlPr>
                            </m:dPr>
                            <m:e>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𝑛</m:t>
                              </m:r>
                            </m:e>
                          </m:d>
                        </m:e>
                      </m:func>
                      <m:r>
                        <a:rPr lang="it-IT" b="0" i="1" smtClean="0">
                          <a:latin typeface="Cambria Math" panose="02040503050406030204" pitchFamily="18" charset="0"/>
                        </a:rPr>
                        <m:t>, </m:t>
                      </m:r>
                      <m:r>
                        <a:rPr lang="it-IT" b="0" i="1" smtClean="0">
                          <a:latin typeface="Cambria Math" panose="02040503050406030204" pitchFamily="18" charset="0"/>
                        </a:rPr>
                        <m:t>𝑝</m:t>
                      </m:r>
                      <m:r>
                        <a:rPr lang="it-IT" b="0" i="0" smtClean="0">
                          <a:latin typeface="Cambria Math" panose="02040503050406030204" pitchFamily="18" charset="0"/>
                        </a:rPr>
                        <m:t>=</m:t>
                      </m:r>
                      <m:r>
                        <m:rPr>
                          <m:sty m:val="p"/>
                        </m:rPr>
                        <a:rPr lang="it-IT" b="0" i="0" smtClean="0">
                          <a:latin typeface="Cambria Math" panose="02040503050406030204" pitchFamily="18" charset="0"/>
                        </a:rPr>
                        <m:t>equazioni</m:t>
                      </m:r>
                      <m:r>
                        <a:rPr lang="it-IT" b="0" i="0" smtClean="0">
                          <a:latin typeface="Cambria Math" panose="02040503050406030204" pitchFamily="18" charset="0"/>
                        </a:rPr>
                        <m:t>, </m:t>
                      </m:r>
                      <m:r>
                        <a:rPr lang="it-IT" b="0" i="1" smtClean="0">
                          <a:latin typeface="Cambria Math" panose="02040503050406030204" pitchFamily="18" charset="0"/>
                        </a:rPr>
                        <m:t>𝑛</m:t>
                      </m:r>
                      <m:r>
                        <a:rPr lang="it-IT" b="0" i="1" smtClean="0">
                          <a:latin typeface="Cambria Math" panose="02040503050406030204" pitchFamily="18" charset="0"/>
                        </a:rPr>
                        <m:t>=</m:t>
                      </m:r>
                      <m:r>
                        <m:rPr>
                          <m:sty m:val="p"/>
                        </m:rPr>
                        <a:rPr lang="it-IT" b="0" i="0" smtClean="0">
                          <a:latin typeface="Cambria Math" panose="02040503050406030204" pitchFamily="18" charset="0"/>
                        </a:rPr>
                        <m:t>variabili</m:t>
                      </m:r>
                    </m:oMath>
                  </m:oMathPara>
                </a14:m>
                <a:endParaRPr lang="it-IT" i="1" dirty="0"/>
              </a:p>
              <a:p>
                <a:pPr algn="just" rtl="0"/>
                <a:r>
                  <a:rPr lang="it-IT" dirty="0"/>
                  <a:t>Si eliminano le (</a:t>
                </a:r>
                <a:r>
                  <a:rPr lang="it-IT" i="1" dirty="0"/>
                  <a:t>p-r</a:t>
                </a:r>
                <a:r>
                  <a:rPr lang="it-IT" dirty="0"/>
                  <a:t>) equazioni dipendenti e le (</a:t>
                </a:r>
                <a:r>
                  <a:rPr lang="it-IT" i="1" dirty="0"/>
                  <a:t>n-r</a:t>
                </a:r>
                <a:r>
                  <a:rPr lang="it-IT" dirty="0"/>
                  <a:t>) variabili in esubero si pongono eguali a ‘’0’’. Queste </a:t>
                </a:r>
                <a:r>
                  <a:rPr lang="it-IT" b="1" dirty="0">
                    <a:solidFill>
                      <a:schemeClr val="bg1"/>
                    </a:solidFill>
                  </a:rPr>
                  <a:t>variabili</a:t>
                </a:r>
                <a:r>
                  <a:rPr lang="it-IT" dirty="0"/>
                  <a:t> si dicono </a:t>
                </a:r>
                <a:r>
                  <a:rPr lang="it-IT" b="1" dirty="0"/>
                  <a:t>non basiche</a:t>
                </a:r>
                <a:r>
                  <a:rPr lang="it-IT" dirty="0"/>
                  <a:t>. Mentre quelle che ricadono nel rango si dicono </a:t>
                </a:r>
                <a:r>
                  <a:rPr lang="it-IT" b="1" dirty="0"/>
                  <a:t>variabili di base</a:t>
                </a:r>
                <a:r>
                  <a:rPr lang="it-IT" dirty="0"/>
                  <a:t>.</a:t>
                </a:r>
              </a:p>
            </p:txBody>
          </p:sp>
        </mc:Choice>
        <mc:Fallback xmlns="">
          <p:sp>
            <p:nvSpPr>
              <p:cNvPr id="11" name="Sottotitolo 10">
                <a:extLst>
                  <a:ext uri="{FF2B5EF4-FFF2-40B4-BE49-F238E27FC236}">
                    <a16:creationId xmlns:a16="http://schemas.microsoft.com/office/drawing/2014/main" id="{E8F7DCF9-2134-48C6-884C-E431D040E1E2}"/>
                  </a:ext>
                </a:extLst>
              </p:cNvPr>
              <p:cNvSpPr>
                <a:spLocks noGrp="1" noRot="1" noChangeAspect="1" noMove="1" noResize="1" noEditPoints="1" noAdjustHandles="1" noChangeArrowheads="1" noChangeShapeType="1" noTextEdit="1"/>
              </p:cNvSpPr>
              <p:nvPr>
                <p:ph type="subTitle" idx="1"/>
              </p:nvPr>
            </p:nvSpPr>
            <p:spPr>
              <a:xfrm>
                <a:off x="562870" y="1488768"/>
                <a:ext cx="6028339" cy="2942987"/>
              </a:xfrm>
              <a:blipFill>
                <a:blip r:embed="rId3"/>
                <a:stretch>
                  <a:fillRect l="-809" r="-910" b="-3727"/>
                </a:stretch>
              </a:blipFill>
            </p:spPr>
            <p:txBody>
              <a:bodyPr/>
              <a:lstStyle/>
              <a:p>
                <a:r>
                  <a:rPr lang="en-GB">
                    <a:noFill/>
                  </a:rPr>
                  <a:t> </a:t>
                </a:r>
              </a:p>
            </p:txBody>
          </p:sp>
        </mc:Fallback>
      </mc:AlternateContent>
      <p:pic>
        <p:nvPicPr>
          <p:cNvPr id="19" name="Segnaposto immagine 18" descr="100% disegno su una lavagna">
            <a:extLst>
              <a:ext uri="{FF2B5EF4-FFF2-40B4-BE49-F238E27FC236}">
                <a16:creationId xmlns:a16="http://schemas.microsoft.com/office/drawing/2014/main" id="{2F8DE87B-3DAA-4376-9698-D6A49CEC192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7194414" y="0"/>
            <a:ext cx="4997586" cy="2282888"/>
          </a:xfrm>
        </p:spPr>
      </p:pic>
      <p:pic>
        <p:nvPicPr>
          <p:cNvPr id="24" name="Segnaposto immagine 23" descr="Persona con cuffie mentre guarda un portatile">
            <a:extLst>
              <a:ext uri="{FF2B5EF4-FFF2-40B4-BE49-F238E27FC236}">
                <a16:creationId xmlns:a16="http://schemas.microsoft.com/office/drawing/2014/main" id="{33B9FAC2-EF3F-4A62-83A4-1D6577462BAB}"/>
              </a:ext>
            </a:extLst>
          </p:cNvPr>
          <p:cNvPicPr>
            <a:picLocks noGrp="1" noChangeAspect="1"/>
          </p:cNvPicPr>
          <p:nvPr>
            <p:ph type="pic" sz="quarter" idx="14"/>
          </p:nvPr>
        </p:nvPicPr>
        <p:blipFill rotWithShape="1">
          <a:blip r:embed="rId5" cstate="screen">
            <a:extLst>
              <a:ext uri="{28A0092B-C50C-407E-A947-70E740481C1C}">
                <a14:useLocalDpi xmlns:a14="http://schemas.microsoft.com/office/drawing/2010/main" val="0"/>
              </a:ext>
            </a:extLst>
          </a:blip>
          <a:srcRect/>
          <a:stretch/>
        </p:blipFill>
        <p:spPr>
          <a:xfrm>
            <a:off x="7191774" y="2286000"/>
            <a:ext cx="5000226" cy="2282888"/>
          </a:xfrm>
        </p:spPr>
      </p:pic>
      <p:pic>
        <p:nvPicPr>
          <p:cNvPr id="29" name="Segnaposto immagine 28" descr="Test carta e penna">
            <a:extLst>
              <a:ext uri="{FF2B5EF4-FFF2-40B4-BE49-F238E27FC236}">
                <a16:creationId xmlns:a16="http://schemas.microsoft.com/office/drawing/2014/main" id="{69FBC014-8006-4626-AC29-BDEECCFD69B9}"/>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a:stretch/>
        </p:blipFill>
        <p:spPr>
          <a:xfrm>
            <a:off x="7190232" y="4572000"/>
            <a:ext cx="5001768" cy="2286000"/>
          </a:xfrm>
        </p:spPr>
      </p:pic>
      <p:sp>
        <p:nvSpPr>
          <p:cNvPr id="17" name="Segnaposto numero diapositiva 16">
            <a:extLst>
              <a:ext uri="{FF2B5EF4-FFF2-40B4-BE49-F238E27FC236}">
                <a16:creationId xmlns:a16="http://schemas.microsoft.com/office/drawing/2014/main" id="{2721C696-EE3B-4915-93E1-66DF2BFAA704}"/>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solidFill>
                  <a:schemeClr val="tx1"/>
                </a:solidFill>
              </a:rPr>
              <a:pPr rtl="0"/>
              <a:t>22</a:t>
            </a:fld>
            <a:endParaRPr lang="it-IT" dirty="0">
              <a:solidFill>
                <a:schemeClr val="tx1"/>
              </a:solidFill>
            </a:endParaRPr>
          </a:p>
        </p:txBody>
      </p:sp>
      <p:pic>
        <p:nvPicPr>
          <p:cNvPr id="3" name="Immagine 2">
            <a:extLst>
              <a:ext uri="{FF2B5EF4-FFF2-40B4-BE49-F238E27FC236}">
                <a16:creationId xmlns:a16="http://schemas.microsoft.com/office/drawing/2014/main" id="{90206E23-D685-CA0B-D6BF-F88F928DA76A}"/>
              </a:ext>
            </a:extLst>
          </p:cNvPr>
          <p:cNvPicPr>
            <a:picLocks noChangeAspect="1"/>
          </p:cNvPicPr>
          <p:nvPr/>
        </p:nvPicPr>
        <p:blipFill>
          <a:blip r:embed="rId7"/>
          <a:stretch>
            <a:fillRect/>
          </a:stretch>
        </p:blipFill>
        <p:spPr>
          <a:xfrm>
            <a:off x="919018" y="4523450"/>
            <a:ext cx="5096586" cy="1343212"/>
          </a:xfrm>
          <a:prstGeom prst="rect">
            <a:avLst/>
          </a:prstGeom>
        </p:spPr>
      </p:pic>
    </p:spTree>
    <p:extLst>
      <p:ext uri="{BB962C8B-B14F-4D97-AF65-F5344CB8AC3E}">
        <p14:creationId xmlns:p14="http://schemas.microsoft.com/office/powerpoint/2010/main" val="63853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F3E4D-2EDC-BFA6-3145-1060290839D0}"/>
            </a:ext>
          </a:extLst>
        </p:cNvPr>
        <p:cNvGrpSpPr/>
        <p:nvPr/>
      </p:nvGrpSpPr>
      <p:grpSpPr>
        <a:xfrm>
          <a:off x="0" y="0"/>
          <a:ext cx="0" cy="0"/>
          <a:chOff x="0" y="0"/>
          <a:chExt cx="0" cy="0"/>
        </a:xfrm>
      </p:grpSpPr>
      <p:sp>
        <p:nvSpPr>
          <p:cNvPr id="10" name="Titolo 9">
            <a:extLst>
              <a:ext uri="{FF2B5EF4-FFF2-40B4-BE49-F238E27FC236}">
                <a16:creationId xmlns:a16="http://schemas.microsoft.com/office/drawing/2014/main" id="{82BB4D99-C321-E359-4834-3A464D6E834A}"/>
              </a:ext>
            </a:extLst>
          </p:cNvPr>
          <p:cNvSpPr>
            <a:spLocks noGrp="1"/>
          </p:cNvSpPr>
          <p:nvPr>
            <p:ph type="ctrTitle"/>
          </p:nvPr>
        </p:nvSpPr>
        <p:spPr>
          <a:xfrm>
            <a:off x="5562006" y="294143"/>
            <a:ext cx="6028339" cy="847301"/>
          </a:xfrm>
        </p:spPr>
        <p:txBody>
          <a:bodyPr rtlCol="0">
            <a:normAutofit/>
          </a:bodyPr>
          <a:lstStyle/>
          <a:p>
            <a:pPr rtl="0"/>
            <a:r>
              <a:rPr lang="it-IT" dirty="0"/>
              <a:t>PLC</a:t>
            </a:r>
          </a:p>
        </p:txBody>
      </p:sp>
      <mc:AlternateContent xmlns:mc="http://schemas.openxmlformats.org/markup-compatibility/2006" xmlns:a14="http://schemas.microsoft.com/office/drawing/2010/main">
        <mc:Choice Requires="a14">
          <p:sp>
            <p:nvSpPr>
              <p:cNvPr id="11" name="Sottotitolo 10">
                <a:extLst>
                  <a:ext uri="{FF2B5EF4-FFF2-40B4-BE49-F238E27FC236}">
                    <a16:creationId xmlns:a16="http://schemas.microsoft.com/office/drawing/2014/main" id="{560E8329-DF4E-FFBF-F4C7-7833361940AA}"/>
                  </a:ext>
                </a:extLst>
              </p:cNvPr>
              <p:cNvSpPr>
                <a:spLocks noGrp="1"/>
              </p:cNvSpPr>
              <p:nvPr>
                <p:ph type="subTitle" idx="1"/>
              </p:nvPr>
            </p:nvSpPr>
            <p:spPr>
              <a:xfrm>
                <a:off x="5666713" y="1075609"/>
                <a:ext cx="6028339" cy="3493279"/>
              </a:xfrm>
            </p:spPr>
            <p:txBody>
              <a:bodyPr rtlCol="0"/>
              <a:lstStyle/>
              <a:p>
                <a:pPr algn="just"/>
                <a:r>
                  <a:rPr lang="it-IT" dirty="0"/>
                  <a:t>Dato che le variabili base possono essere scelte arbitrariamente tra le </a:t>
                </a:r>
                <a:r>
                  <a:rPr lang="it-IT" i="1" dirty="0"/>
                  <a:t>n</a:t>
                </a:r>
                <a:r>
                  <a:rPr lang="it-IT" dirty="0"/>
                  <a:t> variabili presenti, il massimo numero di soluzioni base è dato da quello che esprime tutte le combinazioni possibili di </a:t>
                </a:r>
                <a:r>
                  <a:rPr lang="it-IT" i="1" dirty="0"/>
                  <a:t>n</a:t>
                </a:r>
                <a:r>
                  <a:rPr lang="it-IT" dirty="0"/>
                  <a:t> elementi presi a gruppi di </a:t>
                </a:r>
                <a:r>
                  <a:rPr lang="it-IT" i="1" dirty="0"/>
                  <a:t>r</a:t>
                </a:r>
                <a:r>
                  <a:rPr lang="it-IT" dirty="0"/>
                  <a:t>:</a:t>
                </a:r>
                <a:endParaRPr lang="it-IT" b="0" i="0"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d>
                        <m:dPr>
                          <m:ctrlPr>
                            <a:rPr lang="it-IT" b="0" i="1" smtClean="0">
                              <a:latin typeface="Cambria Math" panose="02040503050406030204" pitchFamily="18" charset="0"/>
                            </a:rPr>
                          </m:ctrlPr>
                        </m:dPr>
                        <m:e>
                          <m:m>
                            <m:mPr>
                              <m:mcs>
                                <m:mc>
                                  <m:mcPr>
                                    <m:count m:val="1"/>
                                    <m:mcJc m:val="center"/>
                                  </m:mcPr>
                                </m:mc>
                              </m:mcs>
                              <m:ctrlPr>
                                <a:rPr lang="it-IT" i="1">
                                  <a:latin typeface="Cambria Math" panose="02040503050406030204" pitchFamily="18" charset="0"/>
                                </a:rPr>
                              </m:ctrlPr>
                            </m:mPr>
                            <m:mr>
                              <m:e>
                                <m:r>
                                  <m:rPr>
                                    <m:brk m:alnAt="7"/>
                                  </m:rPr>
                                  <a:rPr lang="it-IT" b="0" i="1" smtClean="0">
                                    <a:latin typeface="Cambria Math" panose="02040503050406030204" pitchFamily="18" charset="0"/>
                                  </a:rPr>
                                  <m:t>𝑛</m:t>
                                </m:r>
                              </m:e>
                            </m:mr>
                            <m:mr>
                              <m:e>
                                <m:r>
                                  <a:rPr lang="it-IT" b="0" i="1" smtClean="0">
                                    <a:latin typeface="Cambria Math" panose="02040503050406030204" pitchFamily="18" charset="0"/>
                                  </a:rPr>
                                  <m:t>𝑟</m:t>
                                </m:r>
                              </m:e>
                            </m:mr>
                          </m:m>
                        </m:e>
                      </m:d>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𝑛</m:t>
                          </m:r>
                          <m:r>
                            <a:rPr lang="it-IT" b="0" i="1" smtClean="0">
                              <a:latin typeface="Cambria Math" panose="02040503050406030204" pitchFamily="18" charset="0"/>
                            </a:rPr>
                            <m:t>!</m:t>
                          </m:r>
                        </m:num>
                        <m:den>
                          <m:r>
                            <a:rPr lang="it-IT" b="0" i="1" smtClean="0">
                              <a:latin typeface="Cambria Math" panose="02040503050406030204" pitchFamily="18" charset="0"/>
                            </a:rPr>
                            <m:t>𝑟</m:t>
                          </m:r>
                          <m:r>
                            <a:rPr lang="it-IT" b="0" i="1" smtClean="0">
                              <a:latin typeface="Cambria Math" panose="02040503050406030204" pitchFamily="18" charset="0"/>
                            </a:rPr>
                            <m:t>!</m:t>
                          </m:r>
                          <m:d>
                            <m:dPr>
                              <m:ctrlPr>
                                <a:rPr lang="it-IT" b="0" i="1" smtClean="0">
                                  <a:latin typeface="Cambria Math" panose="02040503050406030204" pitchFamily="18" charset="0"/>
                                </a:rPr>
                              </m:ctrlPr>
                            </m:dPr>
                            <m:e>
                              <m:r>
                                <a:rPr lang="it-IT" b="0" i="1" smtClean="0">
                                  <a:latin typeface="Cambria Math" panose="02040503050406030204" pitchFamily="18" charset="0"/>
                                </a:rPr>
                                <m:t>𝑛</m:t>
                              </m:r>
                              <m:r>
                                <a:rPr lang="it-IT" b="0" i="1" smtClean="0">
                                  <a:latin typeface="Cambria Math" panose="02040503050406030204" pitchFamily="18" charset="0"/>
                                </a:rPr>
                                <m:t>−</m:t>
                              </m:r>
                              <m:r>
                                <a:rPr lang="it-IT" b="0" i="1" smtClean="0">
                                  <a:latin typeface="Cambria Math" panose="02040503050406030204" pitchFamily="18" charset="0"/>
                                </a:rPr>
                                <m:t>𝑟</m:t>
                              </m:r>
                            </m:e>
                          </m:d>
                          <m:r>
                            <a:rPr lang="it-IT" b="0" i="1" smtClean="0">
                              <a:latin typeface="Cambria Math" panose="02040503050406030204" pitchFamily="18" charset="0"/>
                            </a:rPr>
                            <m:t>!</m:t>
                          </m:r>
                        </m:den>
                      </m:f>
                    </m:oMath>
                  </m:oMathPara>
                </a14:m>
                <a:endParaRPr lang="it-IT" dirty="0"/>
              </a:p>
              <a:p>
                <a:pPr algn="just"/>
                <a:r>
                  <a:rPr lang="it-IT" dirty="0"/>
                  <a:t>Se aggiungiamo la funzione obiettivo si ottiene un sistema di (</a:t>
                </a:r>
                <a:r>
                  <a:rPr lang="it-IT" i="1" dirty="0"/>
                  <a:t>p</a:t>
                </a:r>
                <a:r>
                  <a:rPr lang="it-IT" dirty="0"/>
                  <a:t>+1)(</a:t>
                </a:r>
                <a:r>
                  <a:rPr lang="it-IT" i="1" dirty="0"/>
                  <a:t>n</a:t>
                </a:r>
                <a:r>
                  <a:rPr lang="it-IT" dirty="0"/>
                  <a:t>+1) equazioni (supponiamo </a:t>
                </a:r>
                <a:r>
                  <a:rPr lang="it-IT" i="1" dirty="0"/>
                  <a:t>p=r</a:t>
                </a:r>
                <a:r>
                  <a:rPr lang="it-IT" dirty="0"/>
                  <a:t>), dove la variabile in più è la </a:t>
                </a:r>
                <a:r>
                  <a:rPr lang="it-IT" i="1" dirty="0"/>
                  <a:t>-z</a:t>
                </a:r>
              </a:p>
            </p:txBody>
          </p:sp>
        </mc:Choice>
        <mc:Fallback xmlns="">
          <p:sp>
            <p:nvSpPr>
              <p:cNvPr id="11" name="Sottotitolo 10">
                <a:extLst>
                  <a:ext uri="{FF2B5EF4-FFF2-40B4-BE49-F238E27FC236}">
                    <a16:creationId xmlns:a16="http://schemas.microsoft.com/office/drawing/2014/main" id="{560E8329-DF4E-FFBF-F4C7-7833361940AA}"/>
                  </a:ext>
                </a:extLst>
              </p:cNvPr>
              <p:cNvSpPr>
                <a:spLocks noGrp="1" noRot="1" noChangeAspect="1" noMove="1" noResize="1" noEditPoints="1" noAdjustHandles="1" noChangeArrowheads="1" noChangeShapeType="1" noTextEdit="1"/>
              </p:cNvSpPr>
              <p:nvPr>
                <p:ph type="subTitle" idx="1"/>
              </p:nvPr>
            </p:nvSpPr>
            <p:spPr>
              <a:xfrm>
                <a:off x="5666713" y="1075609"/>
                <a:ext cx="6028339" cy="3493279"/>
              </a:xfrm>
              <a:blipFill>
                <a:blip r:embed="rId3"/>
                <a:stretch>
                  <a:fillRect l="-911" r="-911" b="-2792"/>
                </a:stretch>
              </a:blipFill>
            </p:spPr>
            <p:txBody>
              <a:bodyPr/>
              <a:lstStyle/>
              <a:p>
                <a:r>
                  <a:rPr lang="en-GB">
                    <a:noFill/>
                  </a:rPr>
                  <a:t> </a:t>
                </a:r>
              </a:p>
            </p:txBody>
          </p:sp>
        </mc:Fallback>
      </mc:AlternateContent>
      <p:pic>
        <p:nvPicPr>
          <p:cNvPr id="19" name="Segnaposto immagine 18" descr="100% disegno su una lavagna">
            <a:extLst>
              <a:ext uri="{FF2B5EF4-FFF2-40B4-BE49-F238E27FC236}">
                <a16:creationId xmlns:a16="http://schemas.microsoft.com/office/drawing/2014/main" id="{7BC7B2FD-5BE8-E46F-4E36-82A79895BC71}"/>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4182" y="0"/>
            <a:ext cx="4997586" cy="2282888"/>
          </a:xfrm>
        </p:spPr>
      </p:pic>
      <p:pic>
        <p:nvPicPr>
          <p:cNvPr id="24" name="Segnaposto immagine 23" descr="Persona con cuffie mentre guarda un portatile">
            <a:extLst>
              <a:ext uri="{FF2B5EF4-FFF2-40B4-BE49-F238E27FC236}">
                <a16:creationId xmlns:a16="http://schemas.microsoft.com/office/drawing/2014/main" id="{ED476C49-D584-8C50-31CF-54C000CDCBED}"/>
              </a:ext>
            </a:extLst>
          </p:cNvPr>
          <p:cNvPicPr>
            <a:picLocks noGrp="1" noChangeAspect="1"/>
          </p:cNvPicPr>
          <p:nvPr>
            <p:ph type="pic" sz="quarter" idx="14"/>
          </p:nvPr>
        </p:nvPicPr>
        <p:blipFill rotWithShape="1">
          <a:blip r:embed="rId5" cstate="screen">
            <a:extLst>
              <a:ext uri="{28A0092B-C50C-407E-A947-70E740481C1C}">
                <a14:useLocalDpi xmlns:a14="http://schemas.microsoft.com/office/drawing/2010/main" val="0"/>
              </a:ext>
            </a:extLst>
          </a:blip>
          <a:srcRect/>
          <a:stretch/>
        </p:blipFill>
        <p:spPr>
          <a:xfrm>
            <a:off x="1542" y="2286000"/>
            <a:ext cx="5000226" cy="2282888"/>
          </a:xfrm>
        </p:spPr>
      </p:pic>
      <p:pic>
        <p:nvPicPr>
          <p:cNvPr id="29" name="Segnaposto immagine 28" descr="Test carta e penna">
            <a:extLst>
              <a:ext uri="{FF2B5EF4-FFF2-40B4-BE49-F238E27FC236}">
                <a16:creationId xmlns:a16="http://schemas.microsoft.com/office/drawing/2014/main" id="{636D99A2-58F2-971D-D10B-C87D0A43015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a:stretch/>
        </p:blipFill>
        <p:spPr>
          <a:xfrm>
            <a:off x="0" y="4572000"/>
            <a:ext cx="5001768" cy="2286000"/>
          </a:xfrm>
        </p:spPr>
      </p:pic>
      <p:sp>
        <p:nvSpPr>
          <p:cNvPr id="17" name="Segnaposto numero diapositiva 16">
            <a:extLst>
              <a:ext uri="{FF2B5EF4-FFF2-40B4-BE49-F238E27FC236}">
                <a16:creationId xmlns:a16="http://schemas.microsoft.com/office/drawing/2014/main" id="{32BABDC0-C10B-90C7-51D0-B552017FFF08}"/>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solidFill>
                  <a:schemeClr val="tx1"/>
                </a:solidFill>
              </a:rPr>
              <a:pPr rtl="0"/>
              <a:t>23</a:t>
            </a:fld>
            <a:endParaRPr lang="it-IT" dirty="0">
              <a:solidFill>
                <a:schemeClr val="tx1"/>
              </a:solidFill>
            </a:endParaRPr>
          </a:p>
        </p:txBody>
      </p:sp>
      <p:pic>
        <p:nvPicPr>
          <p:cNvPr id="4" name="Immagine 3">
            <a:extLst>
              <a:ext uri="{FF2B5EF4-FFF2-40B4-BE49-F238E27FC236}">
                <a16:creationId xmlns:a16="http://schemas.microsoft.com/office/drawing/2014/main" id="{C505CA14-917A-D2DA-B2DE-4690CF178F65}"/>
              </a:ext>
            </a:extLst>
          </p:cNvPr>
          <p:cNvPicPr>
            <a:picLocks noChangeAspect="1"/>
          </p:cNvPicPr>
          <p:nvPr/>
        </p:nvPicPr>
        <p:blipFill>
          <a:blip r:embed="rId7"/>
          <a:stretch>
            <a:fillRect/>
          </a:stretch>
        </p:blipFill>
        <p:spPr>
          <a:xfrm>
            <a:off x="6813721" y="4611422"/>
            <a:ext cx="3734321" cy="1895740"/>
          </a:xfrm>
          <a:prstGeom prst="rect">
            <a:avLst/>
          </a:prstGeom>
        </p:spPr>
      </p:pic>
    </p:spTree>
    <p:extLst>
      <p:ext uri="{BB962C8B-B14F-4D97-AF65-F5344CB8AC3E}">
        <p14:creationId xmlns:p14="http://schemas.microsoft.com/office/powerpoint/2010/main" val="334194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73C0E-24EC-E5C0-E7FB-266EFC3399A2}"/>
            </a:ext>
          </a:extLst>
        </p:cNvPr>
        <p:cNvGrpSpPr/>
        <p:nvPr/>
      </p:nvGrpSpPr>
      <p:grpSpPr>
        <a:xfrm>
          <a:off x="0" y="0"/>
          <a:ext cx="0" cy="0"/>
          <a:chOff x="0" y="0"/>
          <a:chExt cx="0" cy="0"/>
        </a:xfrm>
      </p:grpSpPr>
      <p:sp>
        <p:nvSpPr>
          <p:cNvPr id="10" name="Titolo 9">
            <a:extLst>
              <a:ext uri="{FF2B5EF4-FFF2-40B4-BE49-F238E27FC236}">
                <a16:creationId xmlns:a16="http://schemas.microsoft.com/office/drawing/2014/main" id="{43BE470F-7B5C-0059-B384-46B85E2B6BC0}"/>
              </a:ext>
            </a:extLst>
          </p:cNvPr>
          <p:cNvSpPr>
            <a:spLocks noGrp="1"/>
          </p:cNvSpPr>
          <p:nvPr>
            <p:ph type="ctrTitle"/>
          </p:nvPr>
        </p:nvSpPr>
        <p:spPr>
          <a:xfrm>
            <a:off x="5556987" y="641492"/>
            <a:ext cx="6028339" cy="847301"/>
          </a:xfrm>
        </p:spPr>
        <p:txBody>
          <a:bodyPr rtlCol="0">
            <a:normAutofit/>
          </a:bodyPr>
          <a:lstStyle/>
          <a:p>
            <a:pPr rtl="0"/>
            <a:r>
              <a:rPr lang="it-IT" dirty="0"/>
              <a:t>PLC</a:t>
            </a:r>
          </a:p>
        </p:txBody>
      </p:sp>
      <p:sp>
        <p:nvSpPr>
          <p:cNvPr id="11" name="Sottotitolo 10">
            <a:extLst>
              <a:ext uri="{FF2B5EF4-FFF2-40B4-BE49-F238E27FC236}">
                <a16:creationId xmlns:a16="http://schemas.microsoft.com/office/drawing/2014/main" id="{2D3761FE-C7D3-60CA-E765-BED809EB7C8F}"/>
              </a:ext>
            </a:extLst>
          </p:cNvPr>
          <p:cNvSpPr>
            <a:spLocks noGrp="1"/>
          </p:cNvSpPr>
          <p:nvPr>
            <p:ph type="subTitle" idx="1"/>
          </p:nvPr>
        </p:nvSpPr>
        <p:spPr>
          <a:xfrm>
            <a:off x="5666715" y="1404793"/>
            <a:ext cx="6028339" cy="3267791"/>
          </a:xfrm>
        </p:spPr>
        <p:txBody>
          <a:bodyPr rtlCol="0"/>
          <a:lstStyle/>
          <a:p>
            <a:pPr algn="just"/>
            <a:r>
              <a:rPr lang="it-IT" dirty="0"/>
              <a:t>Se operiamo le eliminazioni Gauss-Jordan otterremo</a:t>
            </a:r>
          </a:p>
          <a:p>
            <a:pPr algn="just"/>
            <a:endParaRPr lang="it-IT" dirty="0"/>
          </a:p>
          <a:p>
            <a:pPr algn="just"/>
            <a:endParaRPr lang="it-IT" dirty="0"/>
          </a:p>
          <a:p>
            <a:pPr algn="just"/>
            <a:endParaRPr lang="it-IT" dirty="0"/>
          </a:p>
          <a:p>
            <a:pPr algn="just"/>
            <a:endParaRPr lang="it-IT" dirty="0"/>
          </a:p>
          <a:p>
            <a:pPr algn="just"/>
            <a:r>
              <a:rPr lang="it-IT" dirty="0"/>
              <a:t> Si dice che questa è una forma canonica se:</a:t>
            </a:r>
          </a:p>
          <a:p>
            <a:pPr algn="just"/>
            <a:endParaRPr lang="it-IT" dirty="0"/>
          </a:p>
        </p:txBody>
      </p:sp>
      <p:pic>
        <p:nvPicPr>
          <p:cNvPr id="19" name="Segnaposto immagine 18" descr="100% disegno su una lavagna">
            <a:extLst>
              <a:ext uri="{FF2B5EF4-FFF2-40B4-BE49-F238E27FC236}">
                <a16:creationId xmlns:a16="http://schemas.microsoft.com/office/drawing/2014/main" id="{F81ACE06-2AA6-5533-FC39-24A434B11F7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182" y="0"/>
            <a:ext cx="4997586" cy="2282888"/>
          </a:xfrm>
        </p:spPr>
      </p:pic>
      <p:pic>
        <p:nvPicPr>
          <p:cNvPr id="24" name="Segnaposto immagine 23" descr="Persona con cuffie mentre guarda un portatile">
            <a:extLst>
              <a:ext uri="{FF2B5EF4-FFF2-40B4-BE49-F238E27FC236}">
                <a16:creationId xmlns:a16="http://schemas.microsoft.com/office/drawing/2014/main" id="{CF3C76E6-180D-4AF4-5904-B7456DEFB9DF}"/>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1542" y="2286000"/>
            <a:ext cx="5000226" cy="2282888"/>
          </a:xfrm>
        </p:spPr>
      </p:pic>
      <p:pic>
        <p:nvPicPr>
          <p:cNvPr id="29" name="Segnaposto immagine 28" descr="Test carta e penna">
            <a:extLst>
              <a:ext uri="{FF2B5EF4-FFF2-40B4-BE49-F238E27FC236}">
                <a16:creationId xmlns:a16="http://schemas.microsoft.com/office/drawing/2014/main" id="{92DCA111-E9FE-72E1-DAE6-9B0B6A7303DC}"/>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0" y="4572000"/>
            <a:ext cx="5001768" cy="2286000"/>
          </a:xfrm>
        </p:spPr>
      </p:pic>
      <p:sp>
        <p:nvSpPr>
          <p:cNvPr id="17" name="Segnaposto numero diapositiva 16">
            <a:extLst>
              <a:ext uri="{FF2B5EF4-FFF2-40B4-BE49-F238E27FC236}">
                <a16:creationId xmlns:a16="http://schemas.microsoft.com/office/drawing/2014/main" id="{C7105905-487D-2978-285E-E0D8BBE899B8}"/>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solidFill>
                  <a:schemeClr val="tx1"/>
                </a:solidFill>
              </a:rPr>
              <a:pPr rtl="0"/>
              <a:t>24</a:t>
            </a:fld>
            <a:endParaRPr lang="it-IT" dirty="0">
              <a:solidFill>
                <a:schemeClr val="tx1"/>
              </a:solidFill>
            </a:endParaRPr>
          </a:p>
        </p:txBody>
      </p:sp>
      <p:pic>
        <p:nvPicPr>
          <p:cNvPr id="3" name="Immagine 2">
            <a:extLst>
              <a:ext uri="{FF2B5EF4-FFF2-40B4-BE49-F238E27FC236}">
                <a16:creationId xmlns:a16="http://schemas.microsoft.com/office/drawing/2014/main" id="{459B59DE-E933-F9D2-05A4-CE2F64610954}"/>
              </a:ext>
            </a:extLst>
          </p:cNvPr>
          <p:cNvPicPr>
            <a:picLocks noChangeAspect="1"/>
          </p:cNvPicPr>
          <p:nvPr/>
        </p:nvPicPr>
        <p:blipFill>
          <a:blip r:embed="rId6"/>
          <a:stretch>
            <a:fillRect/>
          </a:stretch>
        </p:blipFill>
        <p:spPr>
          <a:xfrm>
            <a:off x="5889669" y="1882039"/>
            <a:ext cx="5582429" cy="1448002"/>
          </a:xfrm>
          <a:prstGeom prst="rect">
            <a:avLst/>
          </a:prstGeom>
        </p:spPr>
      </p:pic>
      <p:pic>
        <p:nvPicPr>
          <p:cNvPr id="6" name="Immagine 5">
            <a:extLst>
              <a:ext uri="{FF2B5EF4-FFF2-40B4-BE49-F238E27FC236}">
                <a16:creationId xmlns:a16="http://schemas.microsoft.com/office/drawing/2014/main" id="{7FDDE098-DBE6-54F9-3A16-59FDA299ABB0}"/>
              </a:ext>
            </a:extLst>
          </p:cNvPr>
          <p:cNvPicPr>
            <a:picLocks noChangeAspect="1"/>
          </p:cNvPicPr>
          <p:nvPr/>
        </p:nvPicPr>
        <p:blipFill>
          <a:blip r:embed="rId7"/>
          <a:stretch>
            <a:fillRect/>
          </a:stretch>
        </p:blipFill>
        <p:spPr>
          <a:xfrm>
            <a:off x="7780645" y="4162925"/>
            <a:ext cx="1800476" cy="1019317"/>
          </a:xfrm>
          <a:prstGeom prst="rect">
            <a:avLst/>
          </a:prstGeom>
        </p:spPr>
      </p:pic>
      <p:sp>
        <p:nvSpPr>
          <p:cNvPr id="2" name="CasellaDiTesto 1">
            <a:extLst>
              <a:ext uri="{FF2B5EF4-FFF2-40B4-BE49-F238E27FC236}">
                <a16:creationId xmlns:a16="http://schemas.microsoft.com/office/drawing/2014/main" id="{E3899F03-E9CB-6F25-344C-9C91DFFFD810}"/>
              </a:ext>
            </a:extLst>
          </p:cNvPr>
          <p:cNvSpPr txBox="1"/>
          <p:nvPr/>
        </p:nvSpPr>
        <p:spPr>
          <a:xfrm>
            <a:off x="5889669" y="5715000"/>
            <a:ext cx="2308983" cy="369332"/>
          </a:xfrm>
          <a:prstGeom prst="rect">
            <a:avLst/>
          </a:prstGeom>
          <a:ln>
            <a:solidFill>
              <a:schemeClr val="tx1"/>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dirty="0">
                <a:hlinkClick r:id="rId8"/>
              </a:rPr>
              <a:t>Esempio</a:t>
            </a:r>
            <a:endParaRPr lang="it-IT" dirty="0"/>
          </a:p>
        </p:txBody>
      </p:sp>
    </p:spTree>
    <p:extLst>
      <p:ext uri="{BB962C8B-B14F-4D97-AF65-F5344CB8AC3E}">
        <p14:creationId xmlns:p14="http://schemas.microsoft.com/office/powerpoint/2010/main" val="1272582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olo 53">
            <a:extLst>
              <a:ext uri="{FF2B5EF4-FFF2-40B4-BE49-F238E27FC236}">
                <a16:creationId xmlns:a16="http://schemas.microsoft.com/office/drawing/2014/main" id="{DBE49DF2-C4C7-4EC0-BF95-00C033956ED5}"/>
              </a:ext>
            </a:extLst>
          </p:cNvPr>
          <p:cNvSpPr>
            <a:spLocks noGrp="1"/>
          </p:cNvSpPr>
          <p:nvPr>
            <p:ph type="title"/>
          </p:nvPr>
        </p:nvSpPr>
        <p:spPr>
          <a:xfrm>
            <a:off x="444604" y="689389"/>
            <a:ext cx="5465225" cy="2637455"/>
          </a:xfrm>
        </p:spPr>
        <p:txBody>
          <a:bodyPr rtlCol="0"/>
          <a:lstStyle/>
          <a:p>
            <a:pPr rtl="0"/>
            <a:r>
              <a:rPr lang="it-IT"/>
              <a:t>Grazie</a:t>
            </a:r>
          </a:p>
        </p:txBody>
      </p:sp>
      <p:pic>
        <p:nvPicPr>
          <p:cNvPr id="23" name="Segnaposto immagine 22" descr="Persona mentre scrive alla scrivania ">
            <a:extLst>
              <a:ext uri="{FF2B5EF4-FFF2-40B4-BE49-F238E27FC236}">
                <a16:creationId xmlns:a16="http://schemas.microsoft.com/office/drawing/2014/main" id="{AFE73D3A-07DF-48F7-99A6-5D29F73D85C9}"/>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5996630" y="443884"/>
            <a:ext cx="5909831" cy="5879389"/>
          </a:xfrm>
        </p:spPr>
      </p:pic>
      <p:sp>
        <p:nvSpPr>
          <p:cNvPr id="7" name="Segnaposto numero diapositiva 6">
            <a:extLst>
              <a:ext uri="{FF2B5EF4-FFF2-40B4-BE49-F238E27FC236}">
                <a16:creationId xmlns:a16="http://schemas.microsoft.com/office/drawing/2014/main" id="{4844C1BF-C224-4BC2-B070-F631007AA5DC}"/>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pPr rtl="0"/>
              <a:t>25</a:t>
            </a:fld>
            <a:endParaRPr lang="it-IT"/>
          </a:p>
        </p:txBody>
      </p:sp>
    </p:spTree>
    <p:extLst>
      <p:ext uri="{BB962C8B-B14F-4D97-AF65-F5344CB8AC3E}">
        <p14:creationId xmlns:p14="http://schemas.microsoft.com/office/powerpoint/2010/main" val="183365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2C78657F-90AD-4505-B0A9-4FB8B5AE5AB1}"/>
              </a:ext>
            </a:extLst>
          </p:cNvPr>
          <p:cNvSpPr>
            <a:spLocks noGrp="1"/>
          </p:cNvSpPr>
          <p:nvPr>
            <p:ph type="title"/>
          </p:nvPr>
        </p:nvSpPr>
        <p:spPr>
          <a:xfrm>
            <a:off x="457200" y="725467"/>
            <a:ext cx="5410197" cy="1982171"/>
          </a:xfrm>
        </p:spPr>
        <p:txBody>
          <a:bodyPr rtlCol="0"/>
          <a:lstStyle/>
          <a:p>
            <a:r>
              <a:rPr lang="it-IT" dirty="0"/>
              <a:t>Introduzione</a:t>
            </a:r>
          </a:p>
        </p:txBody>
      </p:sp>
      <p:sp>
        <p:nvSpPr>
          <p:cNvPr id="12" name="Segnaposto contenuto 11">
            <a:extLst>
              <a:ext uri="{FF2B5EF4-FFF2-40B4-BE49-F238E27FC236}">
                <a16:creationId xmlns:a16="http://schemas.microsoft.com/office/drawing/2014/main" id="{ECCFA51B-E7CF-4281-8CF6-3036F63B7B0A}"/>
              </a:ext>
            </a:extLst>
          </p:cNvPr>
          <p:cNvSpPr>
            <a:spLocks noGrp="1"/>
          </p:cNvSpPr>
          <p:nvPr>
            <p:ph sz="quarter" idx="15"/>
          </p:nvPr>
        </p:nvSpPr>
        <p:spPr>
          <a:xfrm>
            <a:off x="495980" y="1496408"/>
            <a:ext cx="5828621" cy="2780468"/>
          </a:xfrm>
        </p:spPr>
        <p:txBody>
          <a:bodyPr rtlCol="0">
            <a:normAutofit/>
          </a:bodyPr>
          <a:lstStyle/>
          <a:p>
            <a:r>
              <a:rPr lang="it-IT" dirty="0"/>
              <a:t>Valeriano Comincioli definisce:</a:t>
            </a:r>
          </a:p>
          <a:p>
            <a:pPr algn="just"/>
            <a:r>
              <a:rPr lang="it-IT" dirty="0"/>
              <a:t>“Un modello, dal latino </a:t>
            </a:r>
            <a:r>
              <a:rPr lang="it-IT" dirty="0" err="1"/>
              <a:t>modulus</a:t>
            </a:r>
            <a:r>
              <a:rPr lang="it-IT" dirty="0"/>
              <a:t> (diminutivo di modus, misura) è un oggetto, o un concetto, che è usato per rappresentare qualcosa d’altro. […]</a:t>
            </a:r>
            <a:br>
              <a:rPr lang="it-IT" dirty="0"/>
            </a:br>
            <a:r>
              <a:rPr lang="it-IT" dirty="0"/>
              <a:t>In particolare un modello matematico è un modello che ha come componenti concetti matematici, costanti, variabili, funzioni, equazioni”.</a:t>
            </a:r>
          </a:p>
        </p:txBody>
      </p:sp>
      <p:pic>
        <p:nvPicPr>
          <p:cNvPr id="17" name="Segnaposto immagine 16" descr="Calcolatrice, graffetta, taglierino">
            <a:extLst>
              <a:ext uri="{FF2B5EF4-FFF2-40B4-BE49-F238E27FC236}">
                <a16:creationId xmlns:a16="http://schemas.microsoft.com/office/drawing/2014/main" id="{AE1F44BF-5663-4B40-9FEB-0B4FDA1A9FE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4" r="34"/>
          <a:stretch/>
        </p:blipFill>
        <p:spPr>
          <a:xfrm>
            <a:off x="6619875" y="725487"/>
            <a:ext cx="5388490" cy="5519467"/>
          </a:xfrm>
        </p:spPr>
      </p:pic>
      <p:sp>
        <p:nvSpPr>
          <p:cNvPr id="16" name="Segnaposto numero diapositiva 15">
            <a:extLst>
              <a:ext uri="{FF2B5EF4-FFF2-40B4-BE49-F238E27FC236}">
                <a16:creationId xmlns:a16="http://schemas.microsoft.com/office/drawing/2014/main" id="{44B5FDB3-8D02-4902-BEC4-691A9ADD9662}"/>
              </a:ext>
            </a:extLst>
          </p:cNvPr>
          <p:cNvSpPr>
            <a:spLocks noGrp="1"/>
          </p:cNvSpPr>
          <p:nvPr>
            <p:ph type="sldNum" sz="quarter" idx="12"/>
          </p:nvPr>
        </p:nvSpPr>
        <p:spPr>
          <a:xfrm>
            <a:off x="11190806" y="6324600"/>
            <a:ext cx="799078" cy="365125"/>
          </a:xfrm>
        </p:spPr>
        <p:txBody>
          <a:bodyPr rtlCol="0"/>
          <a:lstStyle/>
          <a:p>
            <a:fld id="{11A71338-8BA2-4C79-A6C5-5A8E30081D0C}" type="slidenum">
              <a:rPr lang="it-IT" smtClean="0"/>
              <a:pPr/>
              <a:t>3</a:t>
            </a:fld>
            <a:endParaRPr lang="it-IT" dirty="0"/>
          </a:p>
        </p:txBody>
      </p:sp>
      <p:sp>
        <p:nvSpPr>
          <p:cNvPr id="3" name="CasellaDiTesto 2">
            <a:extLst>
              <a:ext uri="{FF2B5EF4-FFF2-40B4-BE49-F238E27FC236}">
                <a16:creationId xmlns:a16="http://schemas.microsoft.com/office/drawing/2014/main" id="{99BEC894-819D-CA21-F2BA-7C7B09D41844}"/>
              </a:ext>
            </a:extLst>
          </p:cNvPr>
          <p:cNvSpPr txBox="1"/>
          <p:nvPr/>
        </p:nvSpPr>
        <p:spPr>
          <a:xfrm>
            <a:off x="2230362" y="4118474"/>
            <a:ext cx="3523217" cy="2554545"/>
          </a:xfrm>
          <a:prstGeom prst="rect">
            <a:avLst/>
          </a:prstGeom>
          <a:noFill/>
        </p:spPr>
        <p:txBody>
          <a:bodyPr wrap="square">
            <a:spAutoFit/>
          </a:bodyPr>
          <a:lstStyle/>
          <a:p>
            <a:pPr algn="just"/>
            <a:r>
              <a:rPr lang="it-IT" sz="1600" b="0" i="0" u="none" strike="noStrike" baseline="0" dirty="0">
                <a:solidFill>
                  <a:srgbClr val="FFFF00"/>
                </a:solidFill>
                <a:latin typeface="News Gothic MT" panose="020B0504020203020204" pitchFamily="34" charset="0"/>
              </a:rPr>
              <a:t>La parola "modello" indica, in origine, un cambiamento di scala nella sua rappresentazione. In particolare, un modello matematico rappresenta un passaggio a un diverso livello di astrazione: per costruire il modello, alcuni dettagli vengono eliminati e si introducono semplificazioni.</a:t>
            </a:r>
          </a:p>
        </p:txBody>
      </p:sp>
    </p:spTree>
    <p:extLst>
      <p:ext uri="{BB962C8B-B14F-4D97-AF65-F5344CB8AC3E}">
        <p14:creationId xmlns:p14="http://schemas.microsoft.com/office/powerpoint/2010/main" val="346561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D84B76E-1817-4FCB-88F9-1F38E5FEAA17}"/>
              </a:ext>
            </a:extLst>
          </p:cNvPr>
          <p:cNvSpPr>
            <a:spLocks noGrp="1"/>
          </p:cNvSpPr>
          <p:nvPr>
            <p:ph type="ctrTitle"/>
          </p:nvPr>
        </p:nvSpPr>
        <p:spPr>
          <a:xfrm>
            <a:off x="-9892" y="1"/>
            <a:ext cx="7112211" cy="6858000"/>
          </a:xfrm>
        </p:spPr>
        <p:txBody>
          <a:bodyPr rtlCol="0"/>
          <a:lstStyle/>
          <a:p>
            <a:pPr rtl="0"/>
            <a:r>
              <a:rPr lang="it-IT" dirty="0"/>
              <a:t>Modelli descrittivi</a:t>
            </a:r>
          </a:p>
        </p:txBody>
      </p:sp>
      <p:pic>
        <p:nvPicPr>
          <p:cNvPr id="2" name="Segnaposto immagine 1" descr="Primo piano di una calcolatrice ">
            <a:extLst>
              <a:ext uri="{FF2B5EF4-FFF2-40B4-BE49-F238E27FC236}">
                <a16:creationId xmlns:a16="http://schemas.microsoft.com/office/drawing/2014/main" id="{9DFACFE7-25D7-4C23-8F57-9A4B28D6EE63}"/>
              </a:ext>
            </a:extLst>
          </p:cNvPr>
          <p:cNvPicPr>
            <a:picLocks noGrp="1" noChangeAspect="1"/>
          </p:cNvPicPr>
          <p:nvPr>
            <p:ph type="pic" sz="quarter" idx="10"/>
          </p:nvPr>
        </p:nvPicPr>
        <p:blipFill rotWithShape="1">
          <a:blip r:embed="rId3"/>
          <a:srcRect l="13604" r="13604"/>
          <a:stretch/>
        </p:blipFill>
        <p:spPr>
          <a:xfrm>
            <a:off x="5528704" y="0"/>
            <a:ext cx="6663296" cy="6857999"/>
          </a:xfrm>
        </p:spPr>
      </p:pic>
      <p:sp>
        <p:nvSpPr>
          <p:cNvPr id="9" name="Sottotitolo 8">
            <a:extLst>
              <a:ext uri="{FF2B5EF4-FFF2-40B4-BE49-F238E27FC236}">
                <a16:creationId xmlns:a16="http://schemas.microsoft.com/office/drawing/2014/main" id="{62922A0C-B599-4443-A7B4-8AFF6658A57D}"/>
              </a:ext>
            </a:extLst>
          </p:cNvPr>
          <p:cNvSpPr>
            <a:spLocks noGrp="1"/>
          </p:cNvSpPr>
          <p:nvPr>
            <p:ph type="subTitle" idx="1"/>
          </p:nvPr>
        </p:nvSpPr>
        <p:spPr>
          <a:xfrm>
            <a:off x="255602" y="1690686"/>
            <a:ext cx="5333432" cy="4606139"/>
          </a:xfrm>
        </p:spPr>
        <p:txBody>
          <a:bodyPr rtlCol="0"/>
          <a:lstStyle/>
          <a:p>
            <a:pPr algn="just" rtl="0"/>
            <a:r>
              <a:rPr lang="it-IT" sz="1800" dirty="0"/>
              <a:t>I modelli matematici descrittivi costituiscono</a:t>
            </a:r>
          </a:p>
          <a:p>
            <a:pPr algn="just" rtl="0"/>
            <a:r>
              <a:rPr lang="it-IT" sz="1800" dirty="0"/>
              <a:t>un potente strumento per:</a:t>
            </a:r>
          </a:p>
          <a:p>
            <a:pPr marL="285750" indent="-285750" algn="just" rtl="0">
              <a:buFont typeface="Courier New" panose="02070309020205020404" pitchFamily="49" charset="0"/>
              <a:buChar char="o"/>
            </a:pPr>
            <a:r>
              <a:rPr lang="it-IT" sz="1800" dirty="0"/>
              <a:t>rappresentare e descrivere quantitativamente un fenomeno naturale, o un’attività reale ed eventualmente prevenirne l’evoluzione nel tempo.</a:t>
            </a:r>
          </a:p>
          <a:p>
            <a:pPr marL="285750" indent="-285750" algn="just" rtl="0">
              <a:buFont typeface="Courier New" panose="02070309020205020404" pitchFamily="49" charset="0"/>
              <a:buChar char="o"/>
            </a:pPr>
            <a:r>
              <a:rPr lang="it-IT" sz="1800" dirty="0"/>
              <a:t>visualizzare le proprietà di una data teoria</a:t>
            </a:r>
          </a:p>
          <a:p>
            <a:pPr marL="285750" indent="-285750" algn="just" rtl="0">
              <a:buFont typeface="Courier New" panose="02070309020205020404" pitchFamily="49" charset="0"/>
              <a:buChar char="o"/>
            </a:pPr>
            <a:r>
              <a:rPr lang="it-IT" sz="1800" dirty="0"/>
              <a:t>rappresentare il progetto di un modello reale, di un artefatto tecnologico.</a:t>
            </a:r>
          </a:p>
          <a:p>
            <a:pPr algn="just" rtl="0"/>
            <a:r>
              <a:rPr lang="it-IT" sz="1800" dirty="0"/>
              <a:t>I modelli matematici possono risultare utili anche per le scienze sociali, utilizzati come modelli di controllo, cioè modelli che possano definire i comportamenti più idonei in certe circostanze secondo criteri etici, di pubblica utilità…</a:t>
            </a:r>
          </a:p>
        </p:txBody>
      </p:sp>
      <p:grpSp>
        <p:nvGrpSpPr>
          <p:cNvPr id="50" name="Gruppo 49">
            <a:extLst>
              <a:ext uri="{FF2B5EF4-FFF2-40B4-BE49-F238E27FC236}">
                <a16:creationId xmlns:a16="http://schemas.microsoft.com/office/drawing/2014/main" id="{1617A038-E307-4FF8-9DFC-8D289F058A1F}"/>
              </a:ext>
              <a:ext uri="{C183D7F6-B498-43B3-948B-1728B52AA6E4}">
                <adec:decorative xmlns:adec="http://schemas.microsoft.com/office/drawing/2017/decorative" val="1"/>
              </a:ext>
            </a:extLst>
          </p:cNvPr>
          <p:cNvGrpSpPr/>
          <p:nvPr/>
        </p:nvGrpSpPr>
        <p:grpSpPr>
          <a:xfrm>
            <a:off x="0" y="-1"/>
            <a:ext cx="12232060" cy="6943857"/>
            <a:chOff x="-8933" y="-1"/>
            <a:chExt cx="12232060" cy="6943857"/>
          </a:xfrm>
        </p:grpSpPr>
        <p:cxnSp>
          <p:nvCxnSpPr>
            <p:cNvPr id="51" name="Connettore diritto 50">
              <a:extLst>
                <a:ext uri="{FF2B5EF4-FFF2-40B4-BE49-F238E27FC236}">
                  <a16:creationId xmlns:a16="http://schemas.microsoft.com/office/drawing/2014/main" id="{8670DFDE-7500-41EF-9E01-0E01C1EB15B6}"/>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D72480DA-D02A-43BB-81C6-1291773C41F8}"/>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F5D4C877-8086-42EC-89D7-A02FD4B5ABAE}"/>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EA085DEF-90A1-401F-BEEF-C5E5B289F903}"/>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9F143893-EA8F-4079-875B-AB582A9777A9}"/>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FB99D3FB-2730-4E39-BAEB-FAC29A07E2EC}"/>
                </a:ext>
              </a:extLst>
            </p:cNvPr>
            <p:cNvCxnSpPr>
              <a:cxnSpLocks/>
            </p:cNvCxnSpPr>
            <p:nvPr/>
          </p:nvCxnSpPr>
          <p:spPr>
            <a:xfrm>
              <a:off x="2138184" y="85856"/>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31617A5D-D0C6-453B-9043-239657F3DF6C}"/>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4D8A6E78-C2B8-4534-ADFF-041821ACAA44}"/>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2F1E0933-B634-4705-8E46-876C4322381C}"/>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7C1B78C8-78C8-4937-B115-E2AB464D2221}"/>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EF212D6F-EE68-412E-9C60-FCB6140F86D2}"/>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B1AD8A6E-A5E4-4DB1-9EAC-F1CB899D3F6B}"/>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46B5B885-AD58-4159-A052-BB4AA39A1897}"/>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25DA14ED-F34B-402F-A298-9230CC5EA93F}"/>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94798901-00F2-4B2A-AC48-1602E5078041}"/>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CD1150C8-101A-4910-A36C-F4D9BF76F3AB}"/>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4655835F-C536-4AE0-812A-FA84E8262FAF}"/>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8E2C15F8-A657-4282-93A7-6D42E0D4577E}"/>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6FA43ED4-97A6-4EEF-9D81-226D11196A38}"/>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DB557BE9-DEAE-426F-BC79-30115ECEDCDF}"/>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662C5EE5-7745-40CA-9597-7BC4792A58D8}"/>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5E95EFA3-63BE-4980-8407-B9568C6E0087}"/>
                </a:ext>
              </a:extLst>
            </p:cNvPr>
            <p:cNvCxnSpPr>
              <a:cxnSpLocks/>
            </p:cNvCxnSpPr>
            <p:nvPr/>
          </p:nvCxnSpPr>
          <p:spPr>
            <a:xfrm>
              <a:off x="-4838"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68AA150B-2CA9-4D14-AAD1-68F0C6AF0A5D}"/>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Connettore diritto 92">
              <a:extLst>
                <a:ext uri="{FF2B5EF4-FFF2-40B4-BE49-F238E27FC236}">
                  <a16:creationId xmlns:a16="http://schemas.microsoft.com/office/drawing/2014/main" id="{48901C8E-C6BF-4CB1-9A19-C43062A7F87F}"/>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A0AF9691-09A3-4B2D-8462-08308F11797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Connettore diritto 104">
              <a:extLst>
                <a:ext uri="{FF2B5EF4-FFF2-40B4-BE49-F238E27FC236}">
                  <a16:creationId xmlns:a16="http://schemas.microsoft.com/office/drawing/2014/main" id="{734FD7EC-6693-44AD-AA45-E785E19F4AD3}"/>
                </a:ext>
              </a:extLst>
            </p:cNvPr>
            <p:cNvCxnSpPr>
              <a:cxnSpLocks/>
            </p:cNvCxnSpPr>
            <p:nvPr/>
          </p:nvCxnSpPr>
          <p:spPr>
            <a:xfrm>
              <a:off x="-8933" y="575813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Connettore diritto 105">
              <a:extLst>
                <a:ext uri="{FF2B5EF4-FFF2-40B4-BE49-F238E27FC236}">
                  <a16:creationId xmlns:a16="http://schemas.microsoft.com/office/drawing/2014/main" id="{8FD6F9E0-8200-4453-9562-ED12FF5FC651}"/>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0D7E3D24-A599-4C2C-AB05-B90E5F5B97A7}"/>
                </a:ext>
              </a:extLst>
            </p:cNvPr>
            <p:cNvCxnSpPr>
              <a:cxnSpLocks/>
            </p:cNvCxnSpPr>
            <p:nvPr/>
          </p:nvCxnSpPr>
          <p:spPr>
            <a:xfrm>
              <a:off x="31127" y="6243562"/>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Segnaposto numero diapositiva 15">
            <a:extLst>
              <a:ext uri="{FF2B5EF4-FFF2-40B4-BE49-F238E27FC236}">
                <a16:creationId xmlns:a16="http://schemas.microsoft.com/office/drawing/2014/main" id="{12980FE9-8E3C-886F-87FE-6CCB13E2E6FD}"/>
              </a:ext>
            </a:extLst>
          </p:cNvPr>
          <p:cNvSpPr txBox="1">
            <a:spLocks/>
          </p:cNvSpPr>
          <p:nvPr/>
        </p:nvSpPr>
        <p:spPr>
          <a:xfrm>
            <a:off x="11190288" y="6324600"/>
            <a:ext cx="800100" cy="365125"/>
          </a:xfrm>
          <a:prstGeom prst="rect">
            <a:avLst/>
          </a:prstGeom>
        </p:spPr>
        <p:txBody>
          <a:bodyPr rtlCol="0"/>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1A71338-8BA2-4C79-A6C5-5A8E30081D0C}" type="slidenum">
              <a:rPr lang="it-IT" sz="900" smtClean="0"/>
              <a:pPr algn="ctr"/>
              <a:t>4</a:t>
            </a:fld>
            <a:endParaRPr lang="it-IT" sz="900" dirty="0"/>
          </a:p>
        </p:txBody>
      </p:sp>
    </p:spTree>
    <p:extLst>
      <p:ext uri="{BB962C8B-B14F-4D97-AF65-F5344CB8AC3E}">
        <p14:creationId xmlns:p14="http://schemas.microsoft.com/office/powerpoint/2010/main" val="422693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2D9C3-FD65-A54F-4DC0-9224E1C6BA23}"/>
            </a:ext>
          </a:extLst>
        </p:cNvPr>
        <p:cNvGrpSpPr/>
        <p:nvPr/>
      </p:nvGrpSpPr>
      <p:grpSpPr>
        <a:xfrm>
          <a:off x="0" y="0"/>
          <a:ext cx="0" cy="0"/>
          <a:chOff x="0" y="0"/>
          <a:chExt cx="0" cy="0"/>
        </a:xfrm>
      </p:grpSpPr>
      <p:pic>
        <p:nvPicPr>
          <p:cNvPr id="15" name="Segnaposto immagine 14" descr="Libro aperto su una scrivania">
            <a:extLst>
              <a:ext uri="{FF2B5EF4-FFF2-40B4-BE49-F238E27FC236}">
                <a16:creationId xmlns:a16="http://schemas.microsoft.com/office/drawing/2014/main" id="{0B25047B-EA76-9269-F937-99A3D8A28B88}"/>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9" name="Titolo 8">
            <a:extLst>
              <a:ext uri="{FF2B5EF4-FFF2-40B4-BE49-F238E27FC236}">
                <a16:creationId xmlns:a16="http://schemas.microsoft.com/office/drawing/2014/main" id="{A36E3C99-875F-AA0C-9FC5-C5540701CB24}"/>
              </a:ext>
            </a:extLst>
          </p:cNvPr>
          <p:cNvSpPr>
            <a:spLocks noGrp="1"/>
          </p:cNvSpPr>
          <p:nvPr>
            <p:ph type="ctrTitle"/>
          </p:nvPr>
        </p:nvSpPr>
        <p:spPr>
          <a:xfrm>
            <a:off x="12192" y="-1"/>
            <a:ext cx="12167616" cy="3634165"/>
          </a:xfrm>
        </p:spPr>
        <p:txBody>
          <a:bodyPr rtlCol="0"/>
          <a:lstStyle/>
          <a:p>
            <a:pPr rtl="0"/>
            <a:r>
              <a:rPr lang="it-IT" dirty="0"/>
              <a:t>Classificazione dei modelli</a:t>
            </a:r>
          </a:p>
        </p:txBody>
      </p:sp>
      <p:sp>
        <p:nvSpPr>
          <p:cNvPr id="78" name="Segnaposto numero diapositiva 77">
            <a:extLst>
              <a:ext uri="{FF2B5EF4-FFF2-40B4-BE49-F238E27FC236}">
                <a16:creationId xmlns:a16="http://schemas.microsoft.com/office/drawing/2014/main" id="{64EBE5B4-CDEB-F45F-5C11-6FB3F9A79276}"/>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solidFill>
                  <a:schemeClr val="bg1"/>
                </a:solidFill>
              </a:rPr>
              <a:pPr rtl="0"/>
              <a:t>5</a:t>
            </a:fld>
            <a:endParaRPr lang="it-IT" dirty="0">
              <a:solidFill>
                <a:schemeClr val="bg1"/>
              </a:solidFill>
            </a:endParaRPr>
          </a:p>
        </p:txBody>
      </p:sp>
      <p:grpSp>
        <p:nvGrpSpPr>
          <p:cNvPr id="43" name="Gruppo 42">
            <a:extLst>
              <a:ext uri="{FF2B5EF4-FFF2-40B4-BE49-F238E27FC236}">
                <a16:creationId xmlns:a16="http://schemas.microsoft.com/office/drawing/2014/main" id="{2954001F-3D8F-7377-1EDB-F7E7166553CD}"/>
              </a:ext>
              <a:ext uri="{C183D7F6-B498-43B3-948B-1728B52AA6E4}">
                <adec:decorative xmlns:adec="http://schemas.microsoft.com/office/drawing/2017/decorative" val="1"/>
              </a:ext>
            </a:extLst>
          </p:cNvPr>
          <p:cNvGrpSpPr/>
          <p:nvPr/>
        </p:nvGrpSpPr>
        <p:grpSpPr>
          <a:xfrm>
            <a:off x="12192" y="-1"/>
            <a:ext cx="12214827" cy="6858000"/>
            <a:chOff x="-6214" y="-1"/>
            <a:chExt cx="12214827" cy="6858000"/>
          </a:xfrm>
        </p:grpSpPr>
        <p:cxnSp>
          <p:nvCxnSpPr>
            <p:cNvPr id="44" name="Connettore diritto 43">
              <a:extLst>
                <a:ext uri="{FF2B5EF4-FFF2-40B4-BE49-F238E27FC236}">
                  <a16:creationId xmlns:a16="http://schemas.microsoft.com/office/drawing/2014/main" id="{9853F755-C7AA-C8F1-E389-AB7FFB8A29A9}"/>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8BD5D60F-043E-5B9C-4ACC-F1E2558215D8}"/>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89E7C400-419D-1CD6-546C-197CA564EC75}"/>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0A27D263-B12B-C64E-6DFB-40105C2BF78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3E18C6E1-7DCB-4BF1-C494-FD6DE4E8B7A7}"/>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3D6E29A0-802C-487F-F3B7-32E83E9FB6B9}"/>
                </a:ext>
              </a:extLst>
            </p:cNvPr>
            <p:cNvCxnSpPr>
              <a:cxnSpLocks/>
            </p:cNvCxnSpPr>
            <p:nvPr/>
          </p:nvCxnSpPr>
          <p:spPr>
            <a:xfrm>
              <a:off x="22087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E7F13BC2-6E29-B611-81E8-EF911948E03D}"/>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278C2768-EE6C-F6A8-D6EE-A363211E2AFD}"/>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CDA6A287-EBDD-D95B-6030-E861416CD1FC}"/>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06580264-530A-F1B6-53F9-159118DADB97}"/>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ED0ED8C4-EAE6-23FD-DAF2-0BA1187D8F2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96B0C02C-98C1-41F5-B314-9973BA955D51}"/>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CCA66983-3936-D080-63C2-8BF001E8EAB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D620042C-B7A1-E77B-5C1D-A5E9A3914034}"/>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7529F277-989D-F25F-46FF-F551B4BB9A27}"/>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6A6CCF85-33D5-779E-E5ED-D346951BD8C5}"/>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028AB0F8-7EE0-94C5-F2D3-5652A72159EB}"/>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C64642C3-F1AE-4F7F-F6E6-43F8150EECF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84CFC409-6EA1-9045-76B7-57F9EDC805D6}"/>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66A16A3E-E987-E075-DBB3-47122E8862A9}"/>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49263558-A71F-52FF-A526-579F12D185D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C8BFDC92-3C64-A294-A7E2-7E23A1876F0A}"/>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FAF77F79-7DC3-9C0E-4DA4-FC01EA00E38D}"/>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9F8D79EB-EE2F-2846-5E84-5F05225095A6}"/>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7BCE03C1-E67C-17D4-9BDE-11E5A859036C}"/>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DF238E6D-1525-0D65-BD8A-47434FEFD34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CD067CFB-8A33-3C19-1633-4F06CD0B189F}"/>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4873BBBC-F4E6-998C-9193-8D625CF32204}"/>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E57C4AA1-DC2E-A216-1EC8-6DE8CE00CBAE}"/>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026" name="Picture 2" descr="Le formule matematiche più famose del Mondo">
            <a:extLst>
              <a:ext uri="{FF2B5EF4-FFF2-40B4-BE49-F238E27FC236}">
                <a16:creationId xmlns:a16="http://schemas.microsoft.com/office/drawing/2014/main" id="{668D105B-7D1B-356E-96F9-C047333C1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626" y="1376208"/>
            <a:ext cx="1897805" cy="1137942"/>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a:extLst>
              <a:ext uri="{FF2B5EF4-FFF2-40B4-BE49-F238E27FC236}">
                <a16:creationId xmlns:a16="http://schemas.microsoft.com/office/drawing/2014/main" id="{D83A52F6-253F-489C-006A-A92EB7FB3EE9}"/>
              </a:ext>
            </a:extLst>
          </p:cNvPr>
          <p:cNvPicPr>
            <a:picLocks noChangeAspect="1"/>
          </p:cNvPicPr>
          <p:nvPr/>
        </p:nvPicPr>
        <p:blipFill>
          <a:blip r:embed="rId5"/>
          <a:stretch>
            <a:fillRect/>
          </a:stretch>
        </p:blipFill>
        <p:spPr>
          <a:xfrm>
            <a:off x="5208123" y="2614291"/>
            <a:ext cx="1793618" cy="1729560"/>
          </a:xfrm>
          <a:prstGeom prst="rect">
            <a:avLst/>
          </a:prstGeom>
        </p:spPr>
      </p:pic>
      <p:pic>
        <p:nvPicPr>
          <p:cNvPr id="14" name="Immagine 13">
            <a:extLst>
              <a:ext uri="{FF2B5EF4-FFF2-40B4-BE49-F238E27FC236}">
                <a16:creationId xmlns:a16="http://schemas.microsoft.com/office/drawing/2014/main" id="{D3D34160-E314-1083-E010-8B489172B34D}"/>
              </a:ext>
            </a:extLst>
          </p:cNvPr>
          <p:cNvPicPr>
            <a:picLocks noChangeAspect="1"/>
          </p:cNvPicPr>
          <p:nvPr/>
        </p:nvPicPr>
        <p:blipFill>
          <a:blip r:embed="rId6"/>
          <a:stretch>
            <a:fillRect/>
          </a:stretch>
        </p:blipFill>
        <p:spPr>
          <a:xfrm>
            <a:off x="4562264" y="4602618"/>
            <a:ext cx="1622472" cy="1901496"/>
          </a:xfrm>
          <a:prstGeom prst="rect">
            <a:avLst/>
          </a:prstGeom>
        </p:spPr>
      </p:pic>
      <p:pic>
        <p:nvPicPr>
          <p:cNvPr id="17" name="Immagine 16">
            <a:extLst>
              <a:ext uri="{FF2B5EF4-FFF2-40B4-BE49-F238E27FC236}">
                <a16:creationId xmlns:a16="http://schemas.microsoft.com/office/drawing/2014/main" id="{0F6DFDC6-399C-2D9B-4E2C-E0C1F0DBBC6E}"/>
              </a:ext>
            </a:extLst>
          </p:cNvPr>
          <p:cNvPicPr>
            <a:picLocks noChangeAspect="1"/>
          </p:cNvPicPr>
          <p:nvPr/>
        </p:nvPicPr>
        <p:blipFill>
          <a:blip r:embed="rId7"/>
          <a:stretch>
            <a:fillRect/>
          </a:stretch>
        </p:blipFill>
        <p:spPr>
          <a:xfrm>
            <a:off x="1084266" y="5061900"/>
            <a:ext cx="2056955" cy="1573502"/>
          </a:xfrm>
          <a:prstGeom prst="rect">
            <a:avLst/>
          </a:prstGeom>
        </p:spPr>
      </p:pic>
      <p:pic>
        <p:nvPicPr>
          <p:cNvPr id="19" name="Immagine 18">
            <a:extLst>
              <a:ext uri="{FF2B5EF4-FFF2-40B4-BE49-F238E27FC236}">
                <a16:creationId xmlns:a16="http://schemas.microsoft.com/office/drawing/2014/main" id="{56D44268-D783-8460-0C5A-A869D744B528}"/>
              </a:ext>
            </a:extLst>
          </p:cNvPr>
          <p:cNvPicPr>
            <a:picLocks noChangeAspect="1"/>
          </p:cNvPicPr>
          <p:nvPr/>
        </p:nvPicPr>
        <p:blipFill>
          <a:blip r:embed="rId8"/>
          <a:stretch>
            <a:fillRect/>
          </a:stretch>
        </p:blipFill>
        <p:spPr>
          <a:xfrm rot="5400000">
            <a:off x="162496" y="2922661"/>
            <a:ext cx="2043134" cy="963192"/>
          </a:xfrm>
          <a:prstGeom prst="rect">
            <a:avLst/>
          </a:prstGeom>
        </p:spPr>
      </p:pic>
      <p:graphicFrame>
        <p:nvGraphicFramePr>
          <p:cNvPr id="4" name="Diagramma 3">
            <a:extLst>
              <a:ext uri="{FF2B5EF4-FFF2-40B4-BE49-F238E27FC236}">
                <a16:creationId xmlns:a16="http://schemas.microsoft.com/office/drawing/2014/main" id="{B3025EB8-E934-443B-3E7A-32088839C07B}"/>
              </a:ext>
            </a:extLst>
          </p:cNvPr>
          <p:cNvGraphicFramePr/>
          <p:nvPr>
            <p:extLst>
              <p:ext uri="{D42A27DB-BD31-4B8C-83A1-F6EECF244321}">
                <p14:modId xmlns:p14="http://schemas.microsoft.com/office/powerpoint/2010/main" val="847898227"/>
              </p:ext>
            </p:extLst>
          </p:nvPr>
        </p:nvGraphicFramePr>
        <p:xfrm>
          <a:off x="-22826" y="1497029"/>
          <a:ext cx="6682231" cy="42950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9264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17003-B1C8-72F0-38F2-E20E28C5619A}"/>
            </a:ext>
          </a:extLst>
        </p:cNvPr>
        <p:cNvGrpSpPr/>
        <p:nvPr/>
      </p:nvGrpSpPr>
      <p:grpSpPr>
        <a:xfrm>
          <a:off x="0" y="0"/>
          <a:ext cx="0" cy="0"/>
          <a:chOff x="0" y="0"/>
          <a:chExt cx="0" cy="0"/>
        </a:xfrm>
      </p:grpSpPr>
      <p:pic>
        <p:nvPicPr>
          <p:cNvPr id="15" name="Segnaposto immagine 14" descr="Libro aperto su una scrivania">
            <a:extLst>
              <a:ext uri="{FF2B5EF4-FFF2-40B4-BE49-F238E27FC236}">
                <a16:creationId xmlns:a16="http://schemas.microsoft.com/office/drawing/2014/main" id="{67357AD0-E7C3-D159-5870-61E0D7B026E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9" name="Titolo 8">
            <a:extLst>
              <a:ext uri="{FF2B5EF4-FFF2-40B4-BE49-F238E27FC236}">
                <a16:creationId xmlns:a16="http://schemas.microsoft.com/office/drawing/2014/main" id="{AF6DBB40-64B8-4300-D705-181B6A398BD5}"/>
              </a:ext>
            </a:extLst>
          </p:cNvPr>
          <p:cNvSpPr>
            <a:spLocks noGrp="1"/>
          </p:cNvSpPr>
          <p:nvPr>
            <p:ph type="ctrTitle"/>
          </p:nvPr>
        </p:nvSpPr>
        <p:spPr>
          <a:xfrm>
            <a:off x="12192" y="-1"/>
            <a:ext cx="12167616" cy="3634165"/>
          </a:xfrm>
        </p:spPr>
        <p:txBody>
          <a:bodyPr rtlCol="0"/>
          <a:lstStyle/>
          <a:p>
            <a:pPr rtl="0"/>
            <a:r>
              <a:rPr lang="it-IT" dirty="0"/>
              <a:t>Modelli matematici</a:t>
            </a:r>
          </a:p>
        </p:txBody>
      </p:sp>
      <p:sp>
        <p:nvSpPr>
          <p:cNvPr id="78" name="Segnaposto numero diapositiva 77">
            <a:extLst>
              <a:ext uri="{FF2B5EF4-FFF2-40B4-BE49-F238E27FC236}">
                <a16:creationId xmlns:a16="http://schemas.microsoft.com/office/drawing/2014/main" id="{9DAA633C-4460-59B8-AB53-299F369E904F}"/>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solidFill>
                  <a:schemeClr val="bg1"/>
                </a:solidFill>
              </a:rPr>
              <a:pPr rtl="0"/>
              <a:t>6</a:t>
            </a:fld>
            <a:endParaRPr lang="it-IT" dirty="0">
              <a:solidFill>
                <a:schemeClr val="bg1"/>
              </a:solidFill>
            </a:endParaRPr>
          </a:p>
        </p:txBody>
      </p:sp>
      <p:grpSp>
        <p:nvGrpSpPr>
          <p:cNvPr id="43" name="Gruppo 42">
            <a:extLst>
              <a:ext uri="{FF2B5EF4-FFF2-40B4-BE49-F238E27FC236}">
                <a16:creationId xmlns:a16="http://schemas.microsoft.com/office/drawing/2014/main" id="{B15306AE-65ED-5252-A4D9-D8297E9D9B02}"/>
              </a:ext>
              <a:ext uri="{C183D7F6-B498-43B3-948B-1728B52AA6E4}">
                <adec:decorative xmlns:adec="http://schemas.microsoft.com/office/drawing/2017/decorative" val="1"/>
              </a:ext>
            </a:extLst>
          </p:cNvPr>
          <p:cNvGrpSpPr/>
          <p:nvPr/>
        </p:nvGrpSpPr>
        <p:grpSpPr>
          <a:xfrm>
            <a:off x="0" y="-1"/>
            <a:ext cx="12214827" cy="6858000"/>
            <a:chOff x="-6214" y="-1"/>
            <a:chExt cx="12214827" cy="6858000"/>
          </a:xfrm>
        </p:grpSpPr>
        <p:cxnSp>
          <p:nvCxnSpPr>
            <p:cNvPr id="44" name="Connettore diritto 43">
              <a:extLst>
                <a:ext uri="{FF2B5EF4-FFF2-40B4-BE49-F238E27FC236}">
                  <a16:creationId xmlns:a16="http://schemas.microsoft.com/office/drawing/2014/main" id="{B13937EC-2959-9462-5FAC-F5F60D4AE0CF}"/>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27CCF6F7-A55F-D48B-167C-37C12FF23DCE}"/>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34AC8D00-5CD1-4469-03A4-641673298241}"/>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FE7BFEEB-5941-FB56-247D-90B78CC43DF5}"/>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4F3A8CFB-EBA7-6904-F9FC-B282A0BE70A2}"/>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76E5FE38-07EE-B8EA-8FF5-5EB324EB9184}"/>
                </a:ext>
              </a:extLst>
            </p:cNvPr>
            <p:cNvCxnSpPr>
              <a:cxnSpLocks/>
            </p:cNvCxnSpPr>
            <p:nvPr/>
          </p:nvCxnSpPr>
          <p:spPr>
            <a:xfrm>
              <a:off x="22087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D66A68E7-CE4C-BAD0-5436-9EDB20186096}"/>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BB97F81B-58DC-9A1D-D14E-C2A62CB1BFD4}"/>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D3A28016-3456-A98A-2ECB-145C03CB8A7C}"/>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EC306896-7A2A-7447-3314-A172AFE5F1B7}"/>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BCD4CE7D-5480-0491-D676-397AB0584616}"/>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5FCDC1A0-14C4-2E69-54CE-288A6FF5743A}"/>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39473F41-A9A2-9A82-6CF0-92C400227D6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817DAFE2-280F-BBB9-6B32-9D4E859B99C7}"/>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A49F8CAA-16E8-5124-4BB3-C107F810620C}"/>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5AFB2244-8C38-5972-7592-CDAC838392B6}"/>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2FDA4FCB-6C2B-1A09-D891-120DBD58E6C6}"/>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2785E623-DE45-25B4-B88B-E6378DB18ECD}"/>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F889B153-FBFB-C67B-007E-469AFD0809D6}"/>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463A1629-AC89-770E-0AE2-3CA84DDD8E98}"/>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E3E04491-008B-E0C3-56F0-D86747239C26}"/>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E9F6503E-1B90-EB84-BC1B-3773868CC0E6}"/>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57B362B7-A68C-8917-86DA-E5F8287CC2D6}"/>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5C30F8AF-5CCE-C991-437C-09C47F333532}"/>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B72387BD-046A-6A2D-755E-0ED2B8674D21}"/>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972C39F3-58B8-FF50-ACD5-747636EF3766}"/>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BA026706-E624-AC39-21DF-C2FD0F263948}"/>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4BB0561D-1FF5-F7E2-22BE-A8D0CBA3D76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605CA93D-C2A8-12FA-D74D-92A23FDA2007}"/>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2" name="Diagramma 1">
            <a:extLst>
              <a:ext uri="{FF2B5EF4-FFF2-40B4-BE49-F238E27FC236}">
                <a16:creationId xmlns:a16="http://schemas.microsoft.com/office/drawing/2014/main" id="{BF690599-0A96-B594-55D3-8883AB5B640D}"/>
              </a:ext>
            </a:extLst>
          </p:cNvPr>
          <p:cNvGraphicFramePr/>
          <p:nvPr>
            <p:extLst>
              <p:ext uri="{D42A27DB-BD31-4B8C-83A1-F6EECF244321}">
                <p14:modId xmlns:p14="http://schemas.microsoft.com/office/powerpoint/2010/main" val="3417284685"/>
              </p:ext>
            </p:extLst>
          </p:nvPr>
        </p:nvGraphicFramePr>
        <p:xfrm>
          <a:off x="2032000" y="719666"/>
          <a:ext cx="518894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asellaDiTesto 4">
            <a:extLst>
              <a:ext uri="{FF2B5EF4-FFF2-40B4-BE49-F238E27FC236}">
                <a16:creationId xmlns:a16="http://schemas.microsoft.com/office/drawing/2014/main" id="{E6DB211C-6479-83CC-55ED-F08483A893D2}"/>
              </a:ext>
            </a:extLst>
          </p:cNvPr>
          <p:cNvSpPr txBox="1"/>
          <p:nvPr/>
        </p:nvSpPr>
        <p:spPr>
          <a:xfrm>
            <a:off x="6915490" y="1298773"/>
            <a:ext cx="5096174" cy="3416320"/>
          </a:xfrm>
          <a:prstGeom prst="rect">
            <a:avLst/>
          </a:prstGeom>
          <a:noFill/>
        </p:spPr>
        <p:txBody>
          <a:bodyPr wrap="square">
            <a:spAutoFit/>
          </a:bodyPr>
          <a:lstStyle/>
          <a:p>
            <a:pPr algn="just"/>
            <a:r>
              <a:rPr lang="it-IT" dirty="0">
                <a:solidFill>
                  <a:schemeClr val="bg1"/>
                </a:solidFill>
              </a:rPr>
              <a:t>Sono quelli espressi da una funzione.</a:t>
            </a:r>
          </a:p>
          <a:p>
            <a:pPr algn="just"/>
            <a:r>
              <a:rPr lang="it-IT" dirty="0">
                <a:solidFill>
                  <a:schemeClr val="bg1"/>
                </a:solidFill>
              </a:rPr>
              <a:t>A seconda della semplificazione effettuata e dal condizionamento delle variabili in gioco si distinguono in </a:t>
            </a:r>
          </a:p>
          <a:p>
            <a:pPr algn="just"/>
            <a:r>
              <a:rPr lang="it-IT" dirty="0">
                <a:highlight>
                  <a:srgbClr val="FFFF00"/>
                </a:highlight>
              </a:rPr>
              <a:t>Deterministici:</a:t>
            </a:r>
            <a:r>
              <a:rPr lang="it-IT" dirty="0"/>
              <a:t> </a:t>
            </a:r>
            <a:r>
              <a:rPr lang="it-IT" dirty="0">
                <a:solidFill>
                  <a:schemeClr val="bg1"/>
                </a:solidFill>
              </a:rPr>
              <a:t>la semplificazione è stata minima e il sistema rappresentato è chiuso ovvero le variabili in gioco non sono influenzate da fattori esterni </a:t>
            </a:r>
          </a:p>
          <a:p>
            <a:pPr algn="just"/>
            <a:r>
              <a:rPr lang="it-IT" dirty="0">
                <a:highlight>
                  <a:srgbClr val="FFFF00"/>
                </a:highlight>
              </a:rPr>
              <a:t>Stocastici:</a:t>
            </a:r>
            <a:r>
              <a:rPr lang="it-IT" dirty="0"/>
              <a:t> </a:t>
            </a:r>
            <a:r>
              <a:rPr lang="it-IT" dirty="0">
                <a:solidFill>
                  <a:schemeClr val="bg1"/>
                </a:solidFill>
              </a:rPr>
              <a:t>i sistemi rappresentati sono più complessi e richiedono una semplificazione maggiore, inoltre le variabili in gioco risentono di elementi esterni al sistema stesso</a:t>
            </a:r>
            <a:endParaRPr lang="en-GB" dirty="0">
              <a:solidFill>
                <a:schemeClr val="bg1"/>
              </a:solidFill>
            </a:endParaRPr>
          </a:p>
        </p:txBody>
      </p:sp>
    </p:spTree>
    <p:extLst>
      <p:ext uri="{BB962C8B-B14F-4D97-AF65-F5344CB8AC3E}">
        <p14:creationId xmlns:p14="http://schemas.microsoft.com/office/powerpoint/2010/main" val="410619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12BE0-55B9-8473-0174-F14393C262A9}"/>
            </a:ext>
          </a:extLst>
        </p:cNvPr>
        <p:cNvGrpSpPr/>
        <p:nvPr/>
      </p:nvGrpSpPr>
      <p:grpSpPr>
        <a:xfrm>
          <a:off x="0" y="0"/>
          <a:ext cx="0" cy="0"/>
          <a:chOff x="0" y="0"/>
          <a:chExt cx="0" cy="0"/>
        </a:xfrm>
      </p:grpSpPr>
      <p:pic>
        <p:nvPicPr>
          <p:cNvPr id="15" name="Segnaposto immagine 14" descr="Libro aperto su una scrivania">
            <a:extLst>
              <a:ext uri="{FF2B5EF4-FFF2-40B4-BE49-F238E27FC236}">
                <a16:creationId xmlns:a16="http://schemas.microsoft.com/office/drawing/2014/main" id="{BF9715FE-FA8A-7B0A-8E8A-9FC2088DAF7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9" name="Titolo 8">
            <a:extLst>
              <a:ext uri="{FF2B5EF4-FFF2-40B4-BE49-F238E27FC236}">
                <a16:creationId xmlns:a16="http://schemas.microsoft.com/office/drawing/2014/main" id="{EB35A5B3-6EAB-B361-CF72-F0680856F825}"/>
              </a:ext>
            </a:extLst>
          </p:cNvPr>
          <p:cNvSpPr>
            <a:spLocks noGrp="1"/>
          </p:cNvSpPr>
          <p:nvPr>
            <p:ph type="ctrTitle"/>
          </p:nvPr>
        </p:nvSpPr>
        <p:spPr>
          <a:xfrm>
            <a:off x="12192" y="-1"/>
            <a:ext cx="12167616" cy="3634165"/>
          </a:xfrm>
        </p:spPr>
        <p:txBody>
          <a:bodyPr rtlCol="0"/>
          <a:lstStyle/>
          <a:p>
            <a:pPr rtl="0"/>
            <a:r>
              <a:rPr lang="it-IT" dirty="0"/>
              <a:t>Come si crea un modello</a:t>
            </a:r>
          </a:p>
        </p:txBody>
      </p:sp>
      <p:sp>
        <p:nvSpPr>
          <p:cNvPr id="78" name="Segnaposto numero diapositiva 77">
            <a:extLst>
              <a:ext uri="{FF2B5EF4-FFF2-40B4-BE49-F238E27FC236}">
                <a16:creationId xmlns:a16="http://schemas.microsoft.com/office/drawing/2014/main" id="{8DB2AFA6-8696-B9A2-1D35-EA443B635EBE}"/>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solidFill>
                  <a:schemeClr val="bg1"/>
                </a:solidFill>
              </a:rPr>
              <a:pPr rtl="0"/>
              <a:t>7</a:t>
            </a:fld>
            <a:endParaRPr lang="it-IT" dirty="0">
              <a:solidFill>
                <a:schemeClr val="bg1"/>
              </a:solidFill>
            </a:endParaRPr>
          </a:p>
        </p:txBody>
      </p:sp>
      <p:grpSp>
        <p:nvGrpSpPr>
          <p:cNvPr id="43" name="Gruppo 42">
            <a:extLst>
              <a:ext uri="{FF2B5EF4-FFF2-40B4-BE49-F238E27FC236}">
                <a16:creationId xmlns:a16="http://schemas.microsoft.com/office/drawing/2014/main" id="{A509B41E-2C68-6EF3-C883-47421F63BE3B}"/>
              </a:ext>
              <a:ext uri="{C183D7F6-B498-43B3-948B-1728B52AA6E4}">
                <adec:decorative xmlns:adec="http://schemas.microsoft.com/office/drawing/2017/decorative" val="1"/>
              </a:ext>
            </a:extLst>
          </p:cNvPr>
          <p:cNvGrpSpPr/>
          <p:nvPr/>
        </p:nvGrpSpPr>
        <p:grpSpPr>
          <a:xfrm>
            <a:off x="0" y="-1"/>
            <a:ext cx="12214827" cy="6858000"/>
            <a:chOff x="-6214" y="-1"/>
            <a:chExt cx="12214827" cy="6858000"/>
          </a:xfrm>
        </p:grpSpPr>
        <p:cxnSp>
          <p:nvCxnSpPr>
            <p:cNvPr id="44" name="Connettore diritto 43">
              <a:extLst>
                <a:ext uri="{FF2B5EF4-FFF2-40B4-BE49-F238E27FC236}">
                  <a16:creationId xmlns:a16="http://schemas.microsoft.com/office/drawing/2014/main" id="{CC4D97E9-A721-396A-E7EA-8692A054138F}"/>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DC7E942D-94AE-CEF3-90A5-BBB665E0F35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58C6A821-5ABF-A24A-5954-A2E558ED3A1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508D8E91-0796-9067-AC36-87F986B6192B}"/>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297947F0-56AF-791E-0D1B-5B0F6D60F78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52D83D48-C2CD-820B-F45B-E45F3C2AA221}"/>
                </a:ext>
              </a:extLst>
            </p:cNvPr>
            <p:cNvCxnSpPr>
              <a:cxnSpLocks/>
            </p:cNvCxnSpPr>
            <p:nvPr/>
          </p:nvCxnSpPr>
          <p:spPr>
            <a:xfrm>
              <a:off x="22087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60F8AB4F-EB6A-9FA4-75CA-24BFEA6C1ECE}"/>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4F1031C7-781B-4827-B730-FF5D39DF1E3D}"/>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524C5127-2AC9-6063-A254-77E96A9FE77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D11106D6-0A48-EAEC-3E96-971E3ADA9EB4}"/>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29F96414-99D5-D7D0-21E3-2E028377974E}"/>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98E22C59-070C-A64C-4B1D-2B9CD48D884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A903DC60-948E-4AC7-64C5-5CE46CD2FCF0}"/>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06055FA1-180D-F8A9-C1AE-9A96529D9B4C}"/>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5905F46B-B394-603C-48E9-9FC827DBF9DC}"/>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490FEE74-25BA-C539-B16F-ECD4E0298450}"/>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4BBBD97D-767D-CD4B-D7E4-2E4015DBAA01}"/>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7EC84251-3BF8-D853-A756-3F4A0B9EBD51}"/>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B4B74AC1-7505-C05F-B922-52A31D7A5E4F}"/>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9BAE8B99-6717-9BBE-AA1C-0703C0408B8E}"/>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D0571A63-AF78-4C70-E693-E0EB43DCADA6}"/>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CF1DB404-685C-AD27-AAFA-3377DEA247D9}"/>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646E8324-8867-759B-5F74-420A2DEBE746}"/>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nettore diritto 67">
              <a:extLst>
                <a:ext uri="{FF2B5EF4-FFF2-40B4-BE49-F238E27FC236}">
                  <a16:creationId xmlns:a16="http://schemas.microsoft.com/office/drawing/2014/main" id="{B9ACD98A-1E42-DE80-DDF8-CA100E730A1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F44496D7-861F-B85A-6577-9288B6FCADB3}"/>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6E21E798-CEA6-0DCE-368E-ED419E154DEF}"/>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ED7B4334-99AA-CB79-135E-BF4D37FD33C2}"/>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BF3BC83C-25CD-111D-A5BC-1A46380D5410}"/>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5C43E522-E34B-9CD1-2820-AAE9DB9EF1C7}"/>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3" name="Diagramma 2">
            <a:extLst>
              <a:ext uri="{FF2B5EF4-FFF2-40B4-BE49-F238E27FC236}">
                <a16:creationId xmlns:a16="http://schemas.microsoft.com/office/drawing/2014/main" id="{A1F504C3-DFC2-6DFF-81FB-253466C72573}"/>
              </a:ext>
            </a:extLst>
          </p:cNvPr>
          <p:cNvGraphicFramePr/>
          <p:nvPr>
            <p:extLst>
              <p:ext uri="{D42A27DB-BD31-4B8C-83A1-F6EECF244321}">
                <p14:modId xmlns:p14="http://schemas.microsoft.com/office/powerpoint/2010/main" val="496705278"/>
              </p:ext>
            </p:extLst>
          </p:nvPr>
        </p:nvGraphicFramePr>
        <p:xfrm>
          <a:off x="315219" y="1378637"/>
          <a:ext cx="9887491" cy="3302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939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numero diapositiva 15">
            <a:extLst>
              <a:ext uri="{FF2B5EF4-FFF2-40B4-BE49-F238E27FC236}">
                <a16:creationId xmlns:a16="http://schemas.microsoft.com/office/drawing/2014/main" id="{B7A53C02-8978-44B1-B74C-2897F8E9FC46}"/>
              </a:ext>
            </a:extLst>
          </p:cNvPr>
          <p:cNvSpPr>
            <a:spLocks noGrp="1"/>
          </p:cNvSpPr>
          <p:nvPr>
            <p:ph type="sldNum" sz="quarter" idx="12"/>
          </p:nvPr>
        </p:nvSpPr>
        <p:spPr>
          <a:xfrm>
            <a:off x="11190806" y="6324600"/>
            <a:ext cx="799078" cy="365125"/>
          </a:xfrm>
        </p:spPr>
        <p:txBody>
          <a:bodyPr rtlCol="0"/>
          <a:lstStyle/>
          <a:p>
            <a:pPr rtl="0"/>
            <a:fld id="{11A71338-8BA2-4C79-A6C5-5A8E30081D0C}" type="slidenum">
              <a:rPr lang="it-IT" smtClean="0"/>
              <a:pPr rtl="0"/>
              <a:t>8</a:t>
            </a:fld>
            <a:endParaRPr lang="it-IT" dirty="0"/>
          </a:p>
        </p:txBody>
      </p:sp>
      <p:sp>
        <p:nvSpPr>
          <p:cNvPr id="7" name="Titolo 6">
            <a:extLst>
              <a:ext uri="{FF2B5EF4-FFF2-40B4-BE49-F238E27FC236}">
                <a16:creationId xmlns:a16="http://schemas.microsoft.com/office/drawing/2014/main" id="{34055CCB-D1B6-6C46-6B3E-811C52242F52}"/>
              </a:ext>
            </a:extLst>
          </p:cNvPr>
          <p:cNvSpPr>
            <a:spLocks noGrp="1"/>
          </p:cNvSpPr>
          <p:nvPr>
            <p:ph type="title"/>
          </p:nvPr>
        </p:nvSpPr>
        <p:spPr/>
        <p:txBody>
          <a:bodyPr/>
          <a:lstStyle/>
          <a:p>
            <a:r>
              <a:rPr lang="it-IT" dirty="0"/>
              <a:t>Differenza fra modelli matematici e procedimenti risolutivi</a:t>
            </a:r>
          </a:p>
        </p:txBody>
      </p:sp>
      <p:sp>
        <p:nvSpPr>
          <p:cNvPr id="11" name="CasellaDiTesto 10">
            <a:extLst>
              <a:ext uri="{FF2B5EF4-FFF2-40B4-BE49-F238E27FC236}">
                <a16:creationId xmlns:a16="http://schemas.microsoft.com/office/drawing/2014/main" id="{31CE0C0E-B52E-23A4-CE82-3ECAAEF127B3}"/>
              </a:ext>
            </a:extLst>
          </p:cNvPr>
          <p:cNvSpPr txBox="1"/>
          <p:nvPr/>
        </p:nvSpPr>
        <p:spPr>
          <a:xfrm>
            <a:off x="544011" y="465881"/>
            <a:ext cx="10646795" cy="3508653"/>
          </a:xfrm>
          <a:prstGeom prst="rect">
            <a:avLst/>
          </a:prstGeom>
          <a:noFill/>
        </p:spPr>
        <p:txBody>
          <a:bodyPr wrap="square">
            <a:spAutoFit/>
          </a:bodyPr>
          <a:lstStyle/>
          <a:p>
            <a:r>
              <a:rPr lang="it-IT" dirty="0"/>
              <a:t>Un procedimento risolutivo è un modo con cui si procede, che ha la capacità, la funzione e lo scopo</a:t>
            </a:r>
          </a:p>
          <a:p>
            <a:pPr algn="just"/>
            <a:r>
              <a:rPr lang="it-IT" dirty="0"/>
              <a:t>di chiarire e portare a soluzione un problema. E’ una sequenza di operazioni che conducono alla soluzione del problema a partire proprio dai dati del problema stesso. </a:t>
            </a:r>
          </a:p>
          <a:p>
            <a:pPr algn="just"/>
            <a:endParaRPr lang="it-IT" dirty="0"/>
          </a:p>
          <a:p>
            <a:pPr algn="just"/>
            <a:r>
              <a:rPr lang="it-IT" dirty="0"/>
              <a:t>Ricorrere a un modello, invece, significa rispettarne una caratteristica che gli è proprio peculiare: trovare una relazione fra i dati iniziali e finali del problema che sia applicabile per qualsiasi valore di detti dati.</a:t>
            </a:r>
          </a:p>
          <a:p>
            <a:pPr algn="just"/>
            <a:endParaRPr lang="it-IT" dirty="0"/>
          </a:p>
          <a:p>
            <a:pPr algn="just"/>
            <a:r>
              <a:rPr lang="it-IT" sz="2400" b="1" dirty="0">
                <a:solidFill>
                  <a:srgbClr val="0070C0"/>
                </a:solidFill>
                <a:effectLst>
                  <a:outerShdw blurRad="38100" dist="38100" dir="2700000" algn="tl">
                    <a:srgbClr val="000000">
                      <a:alpha val="43137"/>
                    </a:srgbClr>
                  </a:outerShdw>
                </a:effectLst>
              </a:rPr>
              <a:t>ESEMPIO</a:t>
            </a:r>
          </a:p>
          <a:p>
            <a:pPr algn="just"/>
            <a:r>
              <a:rPr lang="it-IT" dirty="0"/>
              <a:t>Supponiamo di dover individuare il numero minimo di filtri da apporre a una condotta di acqua per rispettare il vincolo di far pervenire nelle abitazioni l’acqua purificata di una certa percentuale di impurità. Supponiamo che venga posto un filtro alla fine di ogni tratta della condotta.</a:t>
            </a:r>
          </a:p>
        </p:txBody>
      </p:sp>
    </p:spTree>
    <p:extLst>
      <p:ext uri="{BB962C8B-B14F-4D97-AF65-F5344CB8AC3E}">
        <p14:creationId xmlns:p14="http://schemas.microsoft.com/office/powerpoint/2010/main" val="108605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9B19C-D354-EA7C-0CC3-FDB4413F0008}"/>
            </a:ext>
          </a:extLst>
        </p:cNvPr>
        <p:cNvGrpSpPr/>
        <p:nvPr/>
      </p:nvGrpSpPr>
      <p:grpSpPr>
        <a:xfrm>
          <a:off x="0" y="0"/>
          <a:ext cx="0" cy="0"/>
          <a:chOff x="0" y="0"/>
          <a:chExt cx="0" cy="0"/>
        </a:xfrm>
      </p:grpSpPr>
      <p:sp>
        <p:nvSpPr>
          <p:cNvPr id="11" name="Titolo 10">
            <a:extLst>
              <a:ext uri="{FF2B5EF4-FFF2-40B4-BE49-F238E27FC236}">
                <a16:creationId xmlns:a16="http://schemas.microsoft.com/office/drawing/2014/main" id="{39D3DA7B-B8D4-A239-4E03-7F3E1315530C}"/>
              </a:ext>
            </a:extLst>
          </p:cNvPr>
          <p:cNvSpPr>
            <a:spLocks noGrp="1"/>
          </p:cNvSpPr>
          <p:nvPr>
            <p:ph type="title"/>
          </p:nvPr>
        </p:nvSpPr>
        <p:spPr>
          <a:xfrm>
            <a:off x="457200" y="725489"/>
            <a:ext cx="5410200" cy="958628"/>
          </a:xfrm>
        </p:spPr>
        <p:txBody>
          <a:bodyPr rtlCol="0"/>
          <a:lstStyle/>
          <a:p>
            <a:r>
              <a:rPr lang="it-IT" dirty="0"/>
              <a:t>Dati del problema</a:t>
            </a:r>
          </a:p>
        </p:txBody>
      </p:sp>
      <mc:AlternateContent xmlns:mc="http://schemas.openxmlformats.org/markup-compatibility/2006" xmlns:a14="http://schemas.microsoft.com/office/drawing/2010/main">
        <mc:Choice Requires="a14">
          <p:sp>
            <p:nvSpPr>
              <p:cNvPr id="12" name="Segnaposto contenuto 11">
                <a:extLst>
                  <a:ext uri="{FF2B5EF4-FFF2-40B4-BE49-F238E27FC236}">
                    <a16:creationId xmlns:a16="http://schemas.microsoft.com/office/drawing/2014/main" id="{1A46F943-D57F-4776-F8FE-68BCA62432C1}"/>
                  </a:ext>
                </a:extLst>
              </p:cNvPr>
              <p:cNvSpPr>
                <a:spLocks noGrp="1"/>
              </p:cNvSpPr>
              <p:nvPr>
                <p:ph sz="quarter" idx="15"/>
              </p:nvPr>
            </p:nvSpPr>
            <p:spPr>
              <a:xfrm>
                <a:off x="452438" y="1568370"/>
                <a:ext cx="5543550" cy="4161097"/>
              </a:xfrm>
            </p:spPr>
            <p:txBody>
              <a:bodyPr rtlCol="0">
                <a:normAutofit/>
              </a:bodyPr>
              <a:lstStyle/>
              <a:p>
                <a:pPr algn="just"/>
                <a:r>
                  <a:rPr lang="it-IT" dirty="0">
                    <a:solidFill>
                      <a:srgbClr val="FFFF00"/>
                    </a:solidFill>
                  </a:rPr>
                  <a:t>Potere dei filtri:</a:t>
                </a:r>
                <a:r>
                  <a:rPr lang="it-IT" dirty="0"/>
                  <a:t> Ogni filtro riduce del 20% le impurità contenute nell’acqua che lo attraversa.</a:t>
                </a:r>
              </a:p>
              <a:p>
                <a:pPr algn="just"/>
                <a:r>
                  <a:rPr lang="it-IT" dirty="0">
                    <a:solidFill>
                      <a:srgbClr val="FFFF00"/>
                    </a:solidFill>
                  </a:rPr>
                  <a:t>Requisito di purezza nelle abitazioni:</a:t>
                </a:r>
                <a:r>
                  <a:rPr lang="it-IT" dirty="0"/>
                  <a:t> deve pervenire un’acqua purificata almeno al 75% (deve rimanere solo il 25% delle impurità iniziali).</a:t>
                </a:r>
              </a:p>
              <a:p>
                <a:pPr algn="just"/>
                <a:r>
                  <a:rPr lang="it-IT" dirty="0">
                    <a:solidFill>
                      <a:srgbClr val="FFFF00"/>
                    </a:solidFill>
                  </a:rPr>
                  <a:t>Obiettivo:</a:t>
                </a:r>
                <a:r>
                  <a:rPr lang="it-IT" dirty="0"/>
                  <a:t> determinare il numero minimo di filtri da apporre all’interno della condotta in modo che questa soddisfi il requisito di purezza.</a:t>
                </a:r>
              </a:p>
              <a:p>
                <a:pPr algn="just"/>
                <a:r>
                  <a:rPr lang="it-IT" dirty="0"/>
                  <a:t>Impurità iniziale dell’acqua: l’acqua che arriva nella condotta avrà un certo valore iniziale di impurità a cui associamo una variabile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𝑃</m:t>
                        </m:r>
                      </m:e>
                      <m:sub>
                        <m:r>
                          <a:rPr lang="it-IT" b="0" i="1" smtClean="0">
                            <a:latin typeface="Cambria Math" panose="02040503050406030204" pitchFamily="18" charset="0"/>
                          </a:rPr>
                          <m:t>0</m:t>
                        </m:r>
                      </m:sub>
                    </m:sSub>
                  </m:oMath>
                </a14:m>
                <a:endParaRPr lang="it-IT" b="0" dirty="0"/>
              </a:p>
              <a:p>
                <a:pPr algn="just"/>
                <a:endParaRPr lang="it-IT" dirty="0"/>
              </a:p>
            </p:txBody>
          </p:sp>
        </mc:Choice>
        <mc:Fallback xmlns="">
          <p:sp>
            <p:nvSpPr>
              <p:cNvPr id="12" name="Segnaposto contenuto 11">
                <a:extLst>
                  <a:ext uri="{FF2B5EF4-FFF2-40B4-BE49-F238E27FC236}">
                    <a16:creationId xmlns:a16="http://schemas.microsoft.com/office/drawing/2014/main" id="{1A46F943-D57F-4776-F8FE-68BCA62432C1}"/>
                  </a:ext>
                </a:extLst>
              </p:cNvPr>
              <p:cNvSpPr>
                <a:spLocks noGrp="1" noRot="1" noChangeAspect="1" noMove="1" noResize="1" noEditPoints="1" noAdjustHandles="1" noChangeArrowheads="1" noChangeShapeType="1" noTextEdit="1"/>
              </p:cNvSpPr>
              <p:nvPr>
                <p:ph sz="quarter" idx="15"/>
              </p:nvPr>
            </p:nvSpPr>
            <p:spPr>
              <a:xfrm>
                <a:off x="452438" y="1568370"/>
                <a:ext cx="5543550" cy="4161097"/>
              </a:xfrm>
              <a:blipFill>
                <a:blip r:embed="rId3"/>
                <a:stretch>
                  <a:fillRect l="-879" r="-879" b="-146"/>
                </a:stretch>
              </a:blipFill>
            </p:spPr>
            <p:txBody>
              <a:bodyPr/>
              <a:lstStyle/>
              <a:p>
                <a:r>
                  <a:rPr lang="it-IT">
                    <a:noFill/>
                  </a:rPr>
                  <a:t> </a:t>
                </a:r>
              </a:p>
            </p:txBody>
          </p:sp>
        </mc:Fallback>
      </mc:AlternateContent>
      <p:pic>
        <p:nvPicPr>
          <p:cNvPr id="17" name="Segnaposto immagine 16" descr="Calcolatrice, graffetta, taglierino">
            <a:extLst>
              <a:ext uri="{FF2B5EF4-FFF2-40B4-BE49-F238E27FC236}">
                <a16:creationId xmlns:a16="http://schemas.microsoft.com/office/drawing/2014/main" id="{91640BAC-1CB1-0EEA-2D4F-2922659A57CB}"/>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l="34" r="34"/>
          <a:stretch/>
        </p:blipFill>
        <p:spPr>
          <a:xfrm>
            <a:off x="6619875" y="725488"/>
            <a:ext cx="5387975" cy="5519737"/>
          </a:xfrm>
        </p:spPr>
      </p:pic>
      <p:sp>
        <p:nvSpPr>
          <p:cNvPr id="16" name="Segnaposto numero diapositiva 15">
            <a:extLst>
              <a:ext uri="{FF2B5EF4-FFF2-40B4-BE49-F238E27FC236}">
                <a16:creationId xmlns:a16="http://schemas.microsoft.com/office/drawing/2014/main" id="{930BC190-772B-DC50-9189-3279FBA81A6A}"/>
              </a:ext>
            </a:extLst>
          </p:cNvPr>
          <p:cNvSpPr>
            <a:spLocks noGrp="1"/>
          </p:cNvSpPr>
          <p:nvPr>
            <p:ph type="sldNum" sz="quarter" idx="12"/>
          </p:nvPr>
        </p:nvSpPr>
        <p:spPr>
          <a:xfrm>
            <a:off x="11190806" y="6324600"/>
            <a:ext cx="799078" cy="365125"/>
          </a:xfrm>
        </p:spPr>
        <p:txBody>
          <a:bodyPr rtlCol="0"/>
          <a:lstStyle/>
          <a:p>
            <a:fld id="{11A71338-8BA2-4C79-A6C5-5A8E30081D0C}" type="slidenum">
              <a:rPr lang="it-IT" smtClean="0"/>
              <a:pPr/>
              <a:t>9</a:t>
            </a:fld>
            <a:endParaRPr lang="it-IT" dirty="0"/>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239CA96D-81AC-D4D0-52E3-A541719E4B57}"/>
                  </a:ext>
                </a:extLst>
              </p:cNvPr>
              <p:cNvSpPr txBox="1"/>
              <p:nvPr/>
            </p:nvSpPr>
            <p:spPr>
              <a:xfrm>
                <a:off x="7358527" y="705867"/>
                <a:ext cx="4631357" cy="1077218"/>
              </a:xfrm>
              <a:prstGeom prst="rect">
                <a:avLst/>
              </a:prstGeom>
              <a:noFill/>
            </p:spPr>
            <p:txBody>
              <a:bodyPr wrap="square">
                <a:spAutoFit/>
              </a:bodyPr>
              <a:lstStyle/>
              <a:p>
                <a:pPr algn="just"/>
                <a:r>
                  <a:rPr lang="it-IT" sz="1600" b="0" i="0" u="none" strike="noStrike" baseline="0" dirty="0">
                    <a:solidFill>
                      <a:srgbClr val="FFFF00"/>
                    </a:solidFill>
                    <a:latin typeface="News Gothic MT" panose="020B0504020203020204" pitchFamily="34" charset="0"/>
                  </a:rPr>
                  <a:t>Dopo il passaggio attraverso il primo filtro associamo una variabile </a:t>
                </a:r>
                <a14:m>
                  <m:oMath xmlns:m="http://schemas.openxmlformats.org/officeDocument/2006/math">
                    <m:sSub>
                      <m:sSubPr>
                        <m:ctrlPr>
                          <a:rPr lang="it-IT" sz="1600" b="0" i="1" smtClean="0">
                            <a:solidFill>
                              <a:srgbClr val="FFFF00"/>
                            </a:solidFill>
                            <a:latin typeface="Cambria Math" panose="02040503050406030204" pitchFamily="18" charset="0"/>
                          </a:rPr>
                        </m:ctrlPr>
                      </m:sSubPr>
                      <m:e>
                        <m:r>
                          <a:rPr lang="it-IT" sz="1600" b="0" i="1" smtClean="0">
                            <a:solidFill>
                              <a:srgbClr val="FFFF00"/>
                            </a:solidFill>
                            <a:latin typeface="Cambria Math" panose="02040503050406030204" pitchFamily="18" charset="0"/>
                          </a:rPr>
                          <m:t>𝑃</m:t>
                        </m:r>
                      </m:e>
                      <m:sub>
                        <m:r>
                          <a:rPr lang="it-IT" sz="1600" b="0" i="1" smtClean="0">
                            <a:solidFill>
                              <a:srgbClr val="FFFF00"/>
                            </a:solidFill>
                            <a:latin typeface="Cambria Math" panose="02040503050406030204" pitchFamily="18" charset="0"/>
                          </a:rPr>
                          <m:t>1</m:t>
                        </m:r>
                      </m:sub>
                    </m:sSub>
                  </m:oMath>
                </a14:m>
                <a:r>
                  <a:rPr lang="it-IT" sz="1600" b="0" i="0" u="none" strike="noStrike" baseline="0" dirty="0">
                    <a:solidFill>
                      <a:srgbClr val="FFFF00"/>
                    </a:solidFill>
                    <a:latin typeface="News Gothic MT" panose="020B0504020203020204" pitchFamily="34" charset="0"/>
                  </a:rPr>
                  <a:t>, in generale definiamo con </a:t>
                </a:r>
                <a14:m>
                  <m:oMath xmlns:m="http://schemas.openxmlformats.org/officeDocument/2006/math">
                    <m:sSub>
                      <m:sSubPr>
                        <m:ctrlPr>
                          <a:rPr lang="it-IT" sz="1600" i="1" smtClean="0">
                            <a:solidFill>
                              <a:srgbClr val="FFFF00"/>
                            </a:solidFill>
                            <a:latin typeface="Cambria Math" panose="02040503050406030204" pitchFamily="18" charset="0"/>
                          </a:rPr>
                        </m:ctrlPr>
                      </m:sSubPr>
                      <m:e>
                        <m:r>
                          <a:rPr lang="it-IT" sz="1600" i="1">
                            <a:solidFill>
                              <a:srgbClr val="FFFF00"/>
                            </a:solidFill>
                            <a:latin typeface="Cambria Math" panose="02040503050406030204" pitchFamily="18" charset="0"/>
                          </a:rPr>
                          <m:t>𝑃</m:t>
                        </m:r>
                      </m:e>
                      <m:sub>
                        <m:r>
                          <a:rPr lang="it-IT" sz="1600" b="0" i="1" smtClean="0">
                            <a:solidFill>
                              <a:srgbClr val="FFFF00"/>
                            </a:solidFill>
                            <a:latin typeface="Cambria Math" panose="02040503050406030204" pitchFamily="18" charset="0"/>
                          </a:rPr>
                          <m:t>𝑛</m:t>
                        </m:r>
                      </m:sub>
                    </m:sSub>
                  </m:oMath>
                </a14:m>
                <a:r>
                  <a:rPr lang="it-IT" sz="1600" b="0" i="0" u="none" strike="noStrike" baseline="0" dirty="0">
                    <a:solidFill>
                      <a:srgbClr val="FFFF00"/>
                    </a:solidFill>
                    <a:latin typeface="News Gothic MT" panose="020B0504020203020204" pitchFamily="34" charset="0"/>
                  </a:rPr>
                  <a:t> la quantità di impurità dopo il filtro n-esimo.</a:t>
                </a:r>
              </a:p>
            </p:txBody>
          </p:sp>
        </mc:Choice>
        <mc:Fallback xmlns="">
          <p:sp>
            <p:nvSpPr>
              <p:cNvPr id="3" name="CasellaDiTesto 2">
                <a:extLst>
                  <a:ext uri="{FF2B5EF4-FFF2-40B4-BE49-F238E27FC236}">
                    <a16:creationId xmlns:a16="http://schemas.microsoft.com/office/drawing/2014/main" id="{239CA96D-81AC-D4D0-52E3-A541719E4B57}"/>
                  </a:ext>
                </a:extLst>
              </p:cNvPr>
              <p:cNvSpPr txBox="1">
                <a:spLocks noRot="1" noChangeAspect="1" noMove="1" noResize="1" noEditPoints="1" noAdjustHandles="1" noChangeArrowheads="1" noChangeShapeType="1" noTextEdit="1"/>
              </p:cNvSpPr>
              <p:nvPr/>
            </p:nvSpPr>
            <p:spPr>
              <a:xfrm>
                <a:off x="7358527" y="705867"/>
                <a:ext cx="4631357" cy="1077218"/>
              </a:xfrm>
              <a:prstGeom prst="rect">
                <a:avLst/>
              </a:prstGeom>
              <a:blipFill>
                <a:blip r:embed="rId5"/>
                <a:stretch>
                  <a:fillRect l="-658" t="-1695" r="-789" b="-62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362D4C60-3068-3096-9D3A-461D18BB4F6F}"/>
                  </a:ext>
                </a:extLst>
              </p:cNvPr>
              <p:cNvSpPr txBox="1"/>
              <p:nvPr/>
            </p:nvSpPr>
            <p:spPr>
              <a:xfrm>
                <a:off x="8241480" y="1912972"/>
                <a:ext cx="3684426" cy="1323439"/>
              </a:xfrm>
              <a:prstGeom prst="rect">
                <a:avLst/>
              </a:prstGeom>
              <a:noFill/>
            </p:spPr>
            <p:txBody>
              <a:bodyPr wrap="square">
                <a:spAutoFit/>
              </a:bodyPr>
              <a:lstStyle/>
              <a:p>
                <a:pPr algn="just"/>
                <a:r>
                  <a:rPr lang="it-IT" sz="1600" dirty="0">
                    <a:solidFill>
                      <a:srgbClr val="FFFF00"/>
                    </a:solidFill>
                    <a:latin typeface="News Gothic MT" panose="020B0504020203020204" pitchFamily="34" charset="0"/>
                  </a:rPr>
                  <a:t>Risolvere il problema significa determinare il minimo valore di </a:t>
                </a:r>
                <a:r>
                  <a:rPr lang="it-IT" sz="1600" i="1" dirty="0">
                    <a:solidFill>
                      <a:srgbClr val="FFFF00"/>
                    </a:solidFill>
                    <a:latin typeface="News Gothic MT" panose="020B0504020203020204" pitchFamily="34" charset="0"/>
                  </a:rPr>
                  <a:t>n</a:t>
                </a:r>
                <a:r>
                  <a:rPr lang="it-IT" sz="1600" dirty="0">
                    <a:solidFill>
                      <a:srgbClr val="FFFF00"/>
                    </a:solidFill>
                    <a:latin typeface="News Gothic MT" panose="020B0504020203020204" pitchFamily="34" charset="0"/>
                  </a:rPr>
                  <a:t> che soddisfi l’obiettivo che matematicamente corrisponde a:</a:t>
                </a:r>
              </a:p>
              <a:p>
                <a:pPr algn="ctr"/>
                <a:r>
                  <a:rPr lang="it-IT" sz="1600" dirty="0">
                    <a:solidFill>
                      <a:srgbClr val="FFFF00"/>
                    </a:solidFill>
                    <a:latin typeface="News Gothic MT" panose="020B0504020203020204" pitchFamily="34" charset="0"/>
                  </a:rPr>
                  <a:t> </a:t>
                </a:r>
                <a14:m>
                  <m:oMath xmlns:m="http://schemas.openxmlformats.org/officeDocument/2006/math">
                    <m:sSub>
                      <m:sSubPr>
                        <m:ctrlPr>
                          <a:rPr lang="it-IT" sz="1600" i="1" smtClean="0">
                            <a:solidFill>
                              <a:srgbClr val="FFFF00"/>
                            </a:solidFill>
                            <a:latin typeface="Cambria Math" panose="02040503050406030204" pitchFamily="18" charset="0"/>
                          </a:rPr>
                        </m:ctrlPr>
                      </m:sSubPr>
                      <m:e>
                        <m:r>
                          <a:rPr lang="it-IT" sz="1600" i="1">
                            <a:solidFill>
                              <a:srgbClr val="FFFF00"/>
                            </a:solidFill>
                            <a:latin typeface="Cambria Math" panose="02040503050406030204" pitchFamily="18" charset="0"/>
                          </a:rPr>
                          <m:t>𝑃</m:t>
                        </m:r>
                      </m:e>
                      <m:sub>
                        <m:r>
                          <a:rPr lang="it-IT" sz="1600" b="0" i="1" smtClean="0">
                            <a:solidFill>
                              <a:srgbClr val="FFFF00"/>
                            </a:solidFill>
                            <a:latin typeface="Cambria Math" panose="02040503050406030204" pitchFamily="18" charset="0"/>
                          </a:rPr>
                          <m:t>𝑛</m:t>
                        </m:r>
                      </m:sub>
                    </m:sSub>
                    <m:r>
                      <a:rPr lang="it-IT" sz="1600" b="0" i="1" smtClean="0">
                        <a:solidFill>
                          <a:srgbClr val="FFFF00"/>
                        </a:solidFill>
                        <a:latin typeface="Cambria Math" panose="02040503050406030204" pitchFamily="18" charset="0"/>
                      </a:rPr>
                      <m:t>≤</m:t>
                    </m:r>
                    <m:sSub>
                      <m:sSubPr>
                        <m:ctrlPr>
                          <a:rPr lang="it-IT" sz="1600" b="0" i="1" smtClean="0">
                            <a:solidFill>
                              <a:srgbClr val="FFFF00"/>
                            </a:solidFill>
                            <a:latin typeface="Cambria Math" panose="02040503050406030204" pitchFamily="18" charset="0"/>
                          </a:rPr>
                        </m:ctrlPr>
                      </m:sSubPr>
                      <m:e>
                        <m:r>
                          <a:rPr lang="it-IT" sz="1600" b="0" i="1" smtClean="0">
                            <a:solidFill>
                              <a:srgbClr val="FFFF00"/>
                            </a:solidFill>
                            <a:latin typeface="Cambria Math" panose="02040503050406030204" pitchFamily="18" charset="0"/>
                          </a:rPr>
                          <m:t>0.25 </m:t>
                        </m:r>
                        <m:r>
                          <a:rPr lang="it-IT" sz="1600" b="0" i="1" smtClean="0">
                            <a:solidFill>
                              <a:srgbClr val="FFFF00"/>
                            </a:solidFill>
                            <a:latin typeface="Cambria Math" panose="02040503050406030204" pitchFamily="18" charset="0"/>
                          </a:rPr>
                          <m:t>𝑃</m:t>
                        </m:r>
                      </m:e>
                      <m:sub>
                        <m:r>
                          <a:rPr lang="it-IT" sz="1600" b="0" i="1" smtClean="0">
                            <a:solidFill>
                              <a:srgbClr val="FFFF00"/>
                            </a:solidFill>
                            <a:latin typeface="Cambria Math" panose="02040503050406030204" pitchFamily="18" charset="0"/>
                          </a:rPr>
                          <m:t>0</m:t>
                        </m:r>
                      </m:sub>
                    </m:sSub>
                  </m:oMath>
                </a14:m>
                <a:endParaRPr lang="it-IT" sz="1600" b="0" i="0" u="none" strike="noStrike" baseline="0" dirty="0">
                  <a:solidFill>
                    <a:srgbClr val="FFFF00"/>
                  </a:solidFill>
                  <a:latin typeface="News Gothic MT" panose="020B0504020203020204" pitchFamily="34" charset="0"/>
                </a:endParaRPr>
              </a:p>
            </p:txBody>
          </p:sp>
        </mc:Choice>
        <mc:Fallback xmlns="">
          <p:sp>
            <p:nvSpPr>
              <p:cNvPr id="25" name="CasellaDiTesto 24">
                <a:extLst>
                  <a:ext uri="{FF2B5EF4-FFF2-40B4-BE49-F238E27FC236}">
                    <a16:creationId xmlns:a16="http://schemas.microsoft.com/office/drawing/2014/main" id="{362D4C60-3068-3096-9D3A-461D18BB4F6F}"/>
                  </a:ext>
                </a:extLst>
              </p:cNvPr>
              <p:cNvSpPr txBox="1">
                <a:spLocks noRot="1" noChangeAspect="1" noMove="1" noResize="1" noEditPoints="1" noAdjustHandles="1" noChangeArrowheads="1" noChangeShapeType="1" noTextEdit="1"/>
              </p:cNvSpPr>
              <p:nvPr/>
            </p:nvSpPr>
            <p:spPr>
              <a:xfrm>
                <a:off x="8241480" y="1912972"/>
                <a:ext cx="3684426" cy="1323439"/>
              </a:xfrm>
              <a:prstGeom prst="rect">
                <a:avLst/>
              </a:prstGeom>
              <a:blipFill>
                <a:blip r:embed="rId6"/>
                <a:stretch>
                  <a:fillRect l="-993" t="-1382" r="-828"/>
                </a:stretch>
              </a:blipFill>
            </p:spPr>
            <p:txBody>
              <a:bodyPr/>
              <a:lstStyle/>
              <a:p>
                <a:r>
                  <a:rPr lang="it-IT">
                    <a:noFill/>
                  </a:rPr>
                  <a:t> </a:t>
                </a:r>
              </a:p>
            </p:txBody>
          </p:sp>
        </mc:Fallback>
      </mc:AlternateContent>
    </p:spTree>
    <p:extLst>
      <p:ext uri="{BB962C8B-B14F-4D97-AF65-F5344CB8AC3E}">
        <p14:creationId xmlns:p14="http://schemas.microsoft.com/office/powerpoint/2010/main" val="3140601380"/>
      </p:ext>
    </p:extLst>
  </p:cSld>
  <p:clrMapOvr>
    <a:masterClrMapping/>
  </p:clrMapOvr>
</p:sld>
</file>

<file path=ppt/theme/theme1.xml><?xml version="1.0" encoding="utf-8"?>
<a:theme xmlns:a="http://schemas.openxmlformats.org/drawingml/2006/main" name="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1607735_TF33780407_Win32" id="{A3EA2F75-965C-4479-942F-46BBC0F73DFC}" vid="{766197AA-45F7-49AC-B79B-EAC30C7D059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F49FD94B-CF2B-4485-954E-6805E96E51FA}">
  <ds:schemaRefs>
    <ds:schemaRef ds:uri="http://schemas.microsoft.com/sharepoint/v3/contenttype/forms"/>
  </ds:schemaRefs>
</ds:datastoreItem>
</file>

<file path=customXml/itemProps2.xml><?xml version="1.0" encoding="utf-8"?>
<ds:datastoreItem xmlns:ds="http://schemas.openxmlformats.org/officeDocument/2006/customXml" ds:itemID="{1E5C9C91-7BEA-497B-8B74-808BB0864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8316A4-DB9D-4B40-83D1-0433996D54B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Modello sinusoidale</Template>
  <TotalTime>1050</TotalTime>
  <Words>2117</Words>
  <Application>Microsoft Office PowerPoint</Application>
  <PresentationFormat>Widescreen</PresentationFormat>
  <Paragraphs>256</Paragraphs>
  <Slides>25</Slides>
  <Notes>21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25</vt:i4>
      </vt:variant>
    </vt:vector>
  </HeadingPairs>
  <TitlesOfParts>
    <vt:vector size="33" baseType="lpstr">
      <vt:lpstr>Arial</vt:lpstr>
      <vt:lpstr>Calibri</vt:lpstr>
      <vt:lpstr>Cambria Math</vt:lpstr>
      <vt:lpstr>Courier New</vt:lpstr>
      <vt:lpstr>News Gothic MT</vt:lpstr>
      <vt:lpstr>Posterama</vt:lpstr>
      <vt:lpstr>Times New Roman</vt:lpstr>
      <vt:lpstr>SineVTI</vt:lpstr>
      <vt:lpstr>Laboratorio didattico di Metodi e Modelli Matematici</vt:lpstr>
      <vt:lpstr>Agenda</vt:lpstr>
      <vt:lpstr>Introduzione</vt:lpstr>
      <vt:lpstr>Modelli descrittivi</vt:lpstr>
      <vt:lpstr>Classificazione dei modelli</vt:lpstr>
      <vt:lpstr>Modelli matematici</vt:lpstr>
      <vt:lpstr>Come si crea un modello</vt:lpstr>
      <vt:lpstr>Differenza fra modelli matematici e procedimenti risolutivi</vt:lpstr>
      <vt:lpstr>Dati del problema</vt:lpstr>
      <vt:lpstr>Approccio operativo</vt:lpstr>
      <vt:lpstr>Modello matematico</vt:lpstr>
      <vt:lpstr>Problema della dieta</vt:lpstr>
      <vt:lpstr>Problema della dieta</vt:lpstr>
      <vt:lpstr>Problema della dieta</vt:lpstr>
      <vt:lpstr>Formulazione del problema di miscelazione sotto forma di Programma  Lineare</vt:lpstr>
      <vt:lpstr>PLG</vt:lpstr>
      <vt:lpstr>     PLG con soluzione unica</vt:lpstr>
      <vt:lpstr>     PLG con soluzione illimitata</vt:lpstr>
      <vt:lpstr>     PLG non ammissibile</vt:lpstr>
      <vt:lpstr>Problema in forma standard (PLS)</vt:lpstr>
      <vt:lpstr>Passaggio dal PLG al PLS</vt:lpstr>
      <vt:lpstr>PLC</vt:lpstr>
      <vt:lpstr>PLC</vt:lpstr>
      <vt:lpstr>PLC</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VALERIO LACAGNINA</dc:creator>
  <cp:lastModifiedBy>VALERIO LACAGNINA</cp:lastModifiedBy>
  <cp:revision>1</cp:revision>
  <dcterms:created xsi:type="dcterms:W3CDTF">2025-03-09T10:18:12Z</dcterms:created>
  <dcterms:modified xsi:type="dcterms:W3CDTF">2025-06-21T07:59:01Z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