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06" r:id="rId5"/>
    <p:sldId id="307" r:id="rId6"/>
    <p:sldId id="308" r:id="rId7"/>
    <p:sldId id="309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A123E-E011-4DFE-8EC7-A7BD14B0B507}" v="39" dt="2025-03-18T12:18:26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230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O LACAGNINA" userId="ab1adcb4-23d8-4e98-9176-fdac76ab76a6" providerId="ADAL" clId="{ADDA123E-E011-4DFE-8EC7-A7BD14B0B507}"/>
    <pc:docChg chg="undo custSel addSld delSld modSld sldOrd">
      <pc:chgData name="VALERIO LACAGNINA" userId="ab1adcb4-23d8-4e98-9176-fdac76ab76a6" providerId="ADAL" clId="{ADDA123E-E011-4DFE-8EC7-A7BD14B0B507}" dt="2025-03-18T17:27:41.377" v="501" actId="478"/>
      <pc:docMkLst>
        <pc:docMk/>
      </pc:docMkLst>
      <pc:sldChg chg="addSp delSp modSp del mod">
        <pc:chgData name="VALERIO LACAGNINA" userId="ab1adcb4-23d8-4e98-9176-fdac76ab76a6" providerId="ADAL" clId="{ADDA123E-E011-4DFE-8EC7-A7BD14B0B507}" dt="2025-03-18T12:16:30.185" v="451" actId="47"/>
        <pc:sldMkLst>
          <pc:docMk/>
          <pc:sldMk cId="783914445" sldId="294"/>
        </pc:sldMkLst>
        <pc:spChg chg="add del mod">
          <ac:chgData name="VALERIO LACAGNINA" userId="ab1adcb4-23d8-4e98-9176-fdac76ab76a6" providerId="ADAL" clId="{ADDA123E-E011-4DFE-8EC7-A7BD14B0B507}" dt="2025-03-18T12:04:03.055" v="399" actId="478"/>
          <ac:spMkLst>
            <pc:docMk/>
            <pc:sldMk cId="783914445" sldId="294"/>
            <ac:spMk id="3" creationId="{BBCC9E2A-040E-F684-A6CD-A1D9E7BCBA58}"/>
          </ac:spMkLst>
        </pc:spChg>
        <pc:spChg chg="mod">
          <ac:chgData name="VALERIO LACAGNINA" userId="ab1adcb4-23d8-4e98-9176-fdac76ab76a6" providerId="ADAL" clId="{ADDA123E-E011-4DFE-8EC7-A7BD14B0B507}" dt="2025-03-18T11:59:22.463" v="329" actId="20577"/>
          <ac:spMkLst>
            <pc:docMk/>
            <pc:sldMk cId="783914445" sldId="294"/>
            <ac:spMk id="4" creationId="{55E27C7C-4B68-4BBC-BF36-8959D8493E4A}"/>
          </ac:spMkLst>
        </pc:spChg>
        <pc:spChg chg="add del">
          <ac:chgData name="VALERIO LACAGNINA" userId="ab1adcb4-23d8-4e98-9176-fdac76ab76a6" providerId="ADAL" clId="{ADDA123E-E011-4DFE-8EC7-A7BD14B0B507}" dt="2025-03-18T11:59:38.726" v="332" actId="22"/>
          <ac:spMkLst>
            <pc:docMk/>
            <pc:sldMk cId="783914445" sldId="294"/>
            <ac:spMk id="6" creationId="{D70B6CAC-0407-F70F-942D-F77908892ECC}"/>
          </ac:spMkLst>
        </pc:spChg>
        <pc:spChg chg="add mod">
          <ac:chgData name="VALERIO LACAGNINA" userId="ab1adcb4-23d8-4e98-9176-fdac76ab76a6" providerId="ADAL" clId="{ADDA123E-E011-4DFE-8EC7-A7BD14B0B507}" dt="2025-03-18T12:05:11.885" v="410" actId="123"/>
          <ac:spMkLst>
            <pc:docMk/>
            <pc:sldMk cId="783914445" sldId="294"/>
            <ac:spMk id="7" creationId="{5C178BD5-71AF-9F6C-EA01-C356EDAC3114}"/>
          </ac:spMkLst>
        </pc:spChg>
        <pc:graphicFrameChg chg="del">
          <ac:chgData name="VALERIO LACAGNINA" userId="ab1adcb4-23d8-4e98-9176-fdac76ab76a6" providerId="ADAL" clId="{ADDA123E-E011-4DFE-8EC7-A7BD14B0B507}" dt="2025-03-18T11:59:28.644" v="330" actId="478"/>
          <ac:graphicFrameMkLst>
            <pc:docMk/>
            <pc:sldMk cId="783914445" sldId="294"/>
            <ac:graphicFrameMk id="8" creationId="{314209B2-7DC1-4F18-AD3E-91CE29A6776E}"/>
          </ac:graphicFrameMkLst>
        </pc:graphicFrameChg>
      </pc:sldChg>
      <pc:sldChg chg="del">
        <pc:chgData name="VALERIO LACAGNINA" userId="ab1adcb4-23d8-4e98-9176-fdac76ab76a6" providerId="ADAL" clId="{ADDA123E-E011-4DFE-8EC7-A7BD14B0B507}" dt="2025-03-18T12:29:06.243" v="481" actId="47"/>
        <pc:sldMkLst>
          <pc:docMk/>
          <pc:sldMk cId="277827655" sldId="295"/>
        </pc:sldMkLst>
      </pc:sldChg>
      <pc:sldChg chg="del">
        <pc:chgData name="VALERIO LACAGNINA" userId="ab1adcb4-23d8-4e98-9176-fdac76ab76a6" providerId="ADAL" clId="{ADDA123E-E011-4DFE-8EC7-A7BD14B0B507}" dt="2025-03-18T12:29:09.691" v="484" actId="47"/>
        <pc:sldMkLst>
          <pc:docMk/>
          <pc:sldMk cId="3159288639" sldId="303"/>
        </pc:sldMkLst>
      </pc:sldChg>
      <pc:sldChg chg="del">
        <pc:chgData name="VALERIO LACAGNINA" userId="ab1adcb4-23d8-4e98-9176-fdac76ab76a6" providerId="ADAL" clId="{ADDA123E-E011-4DFE-8EC7-A7BD14B0B507}" dt="2025-03-18T12:29:10.775" v="485" actId="47"/>
        <pc:sldMkLst>
          <pc:docMk/>
          <pc:sldMk cId="3124766000" sldId="304"/>
        </pc:sldMkLst>
      </pc:sldChg>
      <pc:sldChg chg="del">
        <pc:chgData name="VALERIO LACAGNINA" userId="ab1adcb4-23d8-4e98-9176-fdac76ab76a6" providerId="ADAL" clId="{ADDA123E-E011-4DFE-8EC7-A7BD14B0B507}" dt="2025-03-18T12:29:11.583" v="486" actId="47"/>
        <pc:sldMkLst>
          <pc:docMk/>
          <pc:sldMk cId="1403455250" sldId="305"/>
        </pc:sldMkLst>
      </pc:sldChg>
      <pc:sldChg chg="modSp mod">
        <pc:chgData name="VALERIO LACAGNINA" userId="ab1adcb4-23d8-4e98-9176-fdac76ab76a6" providerId="ADAL" clId="{ADDA123E-E011-4DFE-8EC7-A7BD14B0B507}" dt="2025-03-18T13:49:45.305" v="499" actId="20577"/>
        <pc:sldMkLst>
          <pc:docMk/>
          <pc:sldMk cId="114769864" sldId="306"/>
        </pc:sldMkLst>
        <pc:spChg chg="mod">
          <ac:chgData name="VALERIO LACAGNINA" userId="ab1adcb4-23d8-4e98-9176-fdac76ab76a6" providerId="ADAL" clId="{ADDA123E-E011-4DFE-8EC7-A7BD14B0B507}" dt="2025-03-18T13:49:45.305" v="499" actId="20577"/>
          <ac:spMkLst>
            <pc:docMk/>
            <pc:sldMk cId="114769864" sldId="306"/>
            <ac:spMk id="11" creationId="{95B4636A-54B7-C021-A234-4B87F61CEFE7}"/>
          </ac:spMkLst>
        </pc:spChg>
      </pc:sldChg>
      <pc:sldChg chg="delSp modSp mod">
        <pc:chgData name="VALERIO LACAGNINA" userId="ab1adcb4-23d8-4e98-9176-fdac76ab76a6" providerId="ADAL" clId="{ADDA123E-E011-4DFE-8EC7-A7BD14B0B507}" dt="2025-03-18T11:37:30.619" v="38" actId="6549"/>
        <pc:sldMkLst>
          <pc:docMk/>
          <pc:sldMk cId="365334912" sldId="308"/>
        </pc:sldMkLst>
        <pc:spChg chg="mod">
          <ac:chgData name="VALERIO LACAGNINA" userId="ab1adcb4-23d8-4e98-9176-fdac76ab76a6" providerId="ADAL" clId="{ADDA123E-E011-4DFE-8EC7-A7BD14B0B507}" dt="2025-03-18T11:37:30.619" v="38" actId="6549"/>
          <ac:spMkLst>
            <pc:docMk/>
            <pc:sldMk cId="365334912" sldId="308"/>
            <ac:spMk id="4" creationId="{B0881FA9-F3B0-4912-B0E1-352094195C30}"/>
          </ac:spMkLst>
        </pc:spChg>
        <pc:picChg chg="del">
          <ac:chgData name="VALERIO LACAGNINA" userId="ab1adcb4-23d8-4e98-9176-fdac76ab76a6" providerId="ADAL" clId="{ADDA123E-E011-4DFE-8EC7-A7BD14B0B507}" dt="2025-03-18T11:37:16.566" v="35" actId="478"/>
          <ac:picMkLst>
            <pc:docMk/>
            <pc:sldMk cId="365334912" sldId="308"/>
            <ac:picMk id="2" creationId="{2E331421-DD1E-5419-AAF9-9CFE12F92221}"/>
          </ac:picMkLst>
        </pc:picChg>
      </pc:sldChg>
      <pc:sldChg chg="addSp delSp modSp mod">
        <pc:chgData name="VALERIO LACAGNINA" userId="ab1adcb4-23d8-4e98-9176-fdac76ab76a6" providerId="ADAL" clId="{ADDA123E-E011-4DFE-8EC7-A7BD14B0B507}" dt="2025-03-18T11:41:42.070" v="101" actId="14100"/>
        <pc:sldMkLst>
          <pc:docMk/>
          <pc:sldMk cId="2227882511" sldId="309"/>
        </pc:sldMkLst>
        <pc:spChg chg="mod">
          <ac:chgData name="VALERIO LACAGNINA" userId="ab1adcb4-23d8-4e98-9176-fdac76ab76a6" providerId="ADAL" clId="{ADDA123E-E011-4DFE-8EC7-A7BD14B0B507}" dt="2025-03-18T11:20:14.276" v="10" actId="14100"/>
          <ac:spMkLst>
            <pc:docMk/>
            <pc:sldMk cId="2227882511" sldId="309"/>
            <ac:spMk id="2" creationId="{C5F2FB0B-15EC-453B-BC9B-69AD35DDCEA3}"/>
          </ac:spMkLst>
        </pc:spChg>
        <pc:spChg chg="del">
          <ac:chgData name="VALERIO LACAGNINA" userId="ab1adcb4-23d8-4e98-9176-fdac76ab76a6" providerId="ADAL" clId="{ADDA123E-E011-4DFE-8EC7-A7BD14B0B507}" dt="2025-03-18T11:20:17.940" v="11" actId="478"/>
          <ac:spMkLst>
            <pc:docMk/>
            <pc:sldMk cId="2227882511" sldId="309"/>
            <ac:spMk id="3" creationId="{05408798-0DB3-46BF-880E-7BB904D700F6}"/>
          </ac:spMkLst>
        </pc:spChg>
        <pc:spChg chg="add mod">
          <ac:chgData name="VALERIO LACAGNINA" userId="ab1adcb4-23d8-4e98-9176-fdac76ab76a6" providerId="ADAL" clId="{ADDA123E-E011-4DFE-8EC7-A7BD14B0B507}" dt="2025-03-18T11:19:37.742" v="1"/>
          <ac:spMkLst>
            <pc:docMk/>
            <pc:sldMk cId="2227882511" sldId="309"/>
            <ac:spMk id="4" creationId="{D9C346FA-2F5B-37C2-76B0-A96631EF6EEA}"/>
          </ac:spMkLst>
        </pc:spChg>
        <pc:spChg chg="add del mod">
          <ac:chgData name="VALERIO LACAGNINA" userId="ab1adcb4-23d8-4e98-9176-fdac76ab76a6" providerId="ADAL" clId="{ADDA123E-E011-4DFE-8EC7-A7BD14B0B507}" dt="2025-03-18T11:20:20.544" v="12" actId="478"/>
          <ac:spMkLst>
            <pc:docMk/>
            <pc:sldMk cId="2227882511" sldId="309"/>
            <ac:spMk id="6" creationId="{752C0DBB-59F8-AB4F-2EDE-0FD5C0B12D9C}"/>
          </ac:spMkLst>
        </pc:spChg>
        <pc:spChg chg="add del">
          <ac:chgData name="VALERIO LACAGNINA" userId="ab1adcb4-23d8-4e98-9176-fdac76ab76a6" providerId="ADAL" clId="{ADDA123E-E011-4DFE-8EC7-A7BD14B0B507}" dt="2025-03-18T11:20:36.799" v="14" actId="478"/>
          <ac:spMkLst>
            <pc:docMk/>
            <pc:sldMk cId="2227882511" sldId="309"/>
            <ac:spMk id="8" creationId="{71CD3D9F-2874-D222-2DF8-71A711E829EF}"/>
          </ac:spMkLst>
        </pc:spChg>
        <pc:spChg chg="add mod">
          <ac:chgData name="VALERIO LACAGNINA" userId="ab1adcb4-23d8-4e98-9176-fdac76ab76a6" providerId="ADAL" clId="{ADDA123E-E011-4DFE-8EC7-A7BD14B0B507}" dt="2025-03-18T11:21:42.928" v="32" actId="1076"/>
          <ac:spMkLst>
            <pc:docMk/>
            <pc:sldMk cId="2227882511" sldId="309"/>
            <ac:spMk id="9" creationId="{1C790342-F398-A521-7810-75D0AF47AC60}"/>
          </ac:spMkLst>
        </pc:spChg>
        <pc:spChg chg="add del mod">
          <ac:chgData name="VALERIO LACAGNINA" userId="ab1adcb4-23d8-4e98-9176-fdac76ab76a6" providerId="ADAL" clId="{ADDA123E-E011-4DFE-8EC7-A7BD14B0B507}" dt="2025-03-18T11:37:52.554" v="39" actId="478"/>
          <ac:spMkLst>
            <pc:docMk/>
            <pc:sldMk cId="2227882511" sldId="309"/>
            <ac:spMk id="11" creationId="{83E98205-B58F-515A-ED1E-10E93903AA61}"/>
          </ac:spMkLst>
        </pc:spChg>
        <pc:spChg chg="add mod">
          <ac:chgData name="VALERIO LACAGNINA" userId="ab1adcb4-23d8-4e98-9176-fdac76ab76a6" providerId="ADAL" clId="{ADDA123E-E011-4DFE-8EC7-A7BD14B0B507}" dt="2025-03-18T11:41:42.070" v="101" actId="14100"/>
          <ac:spMkLst>
            <pc:docMk/>
            <pc:sldMk cId="2227882511" sldId="309"/>
            <ac:spMk id="12" creationId="{E5CB50D2-2BE8-258B-7B34-9AA2303D7D46}"/>
          </ac:spMkLst>
        </pc:spChg>
        <pc:picChg chg="add mod">
          <ac:chgData name="VALERIO LACAGNINA" userId="ab1adcb4-23d8-4e98-9176-fdac76ab76a6" providerId="ADAL" clId="{ADDA123E-E011-4DFE-8EC7-A7BD14B0B507}" dt="2025-03-18T11:38:37.855" v="68" actId="1076"/>
          <ac:picMkLst>
            <pc:docMk/>
            <pc:sldMk cId="2227882511" sldId="309"/>
            <ac:picMk id="10" creationId="{E94D4ABE-EA85-965D-4568-B8555DA29924}"/>
          </ac:picMkLst>
        </pc:picChg>
        <pc:picChg chg="add mod">
          <ac:chgData name="VALERIO LACAGNINA" userId="ab1adcb4-23d8-4e98-9176-fdac76ab76a6" providerId="ADAL" clId="{ADDA123E-E011-4DFE-8EC7-A7BD14B0B507}" dt="2025-03-18T11:38:45.937" v="69" actId="1076"/>
          <ac:picMkLst>
            <pc:docMk/>
            <pc:sldMk cId="2227882511" sldId="309"/>
            <ac:picMk id="13" creationId="{7169A062-84AA-AB46-870A-AE71E7A0A84F}"/>
          </ac:picMkLst>
        </pc:picChg>
        <pc:picChg chg="add mod">
          <ac:chgData name="VALERIO LACAGNINA" userId="ab1adcb4-23d8-4e98-9176-fdac76ab76a6" providerId="ADAL" clId="{ADDA123E-E011-4DFE-8EC7-A7BD14B0B507}" dt="2025-03-18T11:38:51.319" v="71" actId="1076"/>
          <ac:picMkLst>
            <pc:docMk/>
            <pc:sldMk cId="2227882511" sldId="309"/>
            <ac:picMk id="14" creationId="{C418BCD4-12C4-05DC-B2D6-67DF874B9121}"/>
          </ac:picMkLst>
        </pc:picChg>
        <pc:picChg chg="add mod">
          <ac:chgData name="VALERIO LACAGNINA" userId="ab1adcb4-23d8-4e98-9176-fdac76ab76a6" providerId="ADAL" clId="{ADDA123E-E011-4DFE-8EC7-A7BD14B0B507}" dt="2025-03-18T11:39:11.325" v="73" actId="1076"/>
          <ac:picMkLst>
            <pc:docMk/>
            <pc:sldMk cId="2227882511" sldId="309"/>
            <ac:picMk id="15" creationId="{A404EE87-9DC4-9833-E005-42209D3C58C8}"/>
          </ac:picMkLst>
        </pc:picChg>
        <pc:picChg chg="add mod">
          <ac:chgData name="VALERIO LACAGNINA" userId="ab1adcb4-23d8-4e98-9176-fdac76ab76a6" providerId="ADAL" clId="{ADDA123E-E011-4DFE-8EC7-A7BD14B0B507}" dt="2025-03-18T11:39:22.017" v="75"/>
          <ac:picMkLst>
            <pc:docMk/>
            <pc:sldMk cId="2227882511" sldId="309"/>
            <ac:picMk id="16" creationId="{CF825C15-F233-55CA-4A7D-DDEF5A6C7F49}"/>
          </ac:picMkLst>
        </pc:picChg>
        <pc:picChg chg="add mod">
          <ac:chgData name="VALERIO LACAGNINA" userId="ab1adcb4-23d8-4e98-9176-fdac76ab76a6" providerId="ADAL" clId="{ADDA123E-E011-4DFE-8EC7-A7BD14B0B507}" dt="2025-03-18T11:39:22.017" v="75"/>
          <ac:picMkLst>
            <pc:docMk/>
            <pc:sldMk cId="2227882511" sldId="309"/>
            <ac:picMk id="17" creationId="{91356EB2-2622-19EC-A568-80EB5F20F76F}"/>
          </ac:picMkLst>
        </pc:picChg>
        <pc:picChg chg="add del mod">
          <ac:chgData name="VALERIO LACAGNINA" userId="ab1adcb4-23d8-4e98-9176-fdac76ab76a6" providerId="ADAL" clId="{ADDA123E-E011-4DFE-8EC7-A7BD14B0B507}" dt="2025-03-18T11:39:39.533" v="80" actId="478"/>
          <ac:picMkLst>
            <pc:docMk/>
            <pc:sldMk cId="2227882511" sldId="309"/>
            <ac:picMk id="18" creationId="{41C893D9-11C0-8BB9-A933-408298553D82}"/>
          </ac:picMkLst>
        </pc:picChg>
        <pc:picChg chg="add mod">
          <ac:chgData name="VALERIO LACAGNINA" userId="ab1adcb4-23d8-4e98-9176-fdac76ab76a6" providerId="ADAL" clId="{ADDA123E-E011-4DFE-8EC7-A7BD14B0B507}" dt="2025-03-18T11:39:42.951" v="81" actId="1076"/>
          <ac:picMkLst>
            <pc:docMk/>
            <pc:sldMk cId="2227882511" sldId="309"/>
            <ac:picMk id="19" creationId="{8C78FBBF-E2AD-C9D4-B7FA-CCA7011C69BD}"/>
          </ac:picMkLst>
        </pc:picChg>
        <pc:picChg chg="add mod">
          <ac:chgData name="VALERIO LACAGNINA" userId="ab1adcb4-23d8-4e98-9176-fdac76ab76a6" providerId="ADAL" clId="{ADDA123E-E011-4DFE-8EC7-A7BD14B0B507}" dt="2025-03-18T11:39:56.891" v="83" actId="1076"/>
          <ac:picMkLst>
            <pc:docMk/>
            <pc:sldMk cId="2227882511" sldId="309"/>
            <ac:picMk id="20" creationId="{6B13C6B6-50ED-8220-FBC8-E1EEBD3FDB32}"/>
          </ac:picMkLst>
        </pc:picChg>
        <pc:picChg chg="add mod">
          <ac:chgData name="VALERIO LACAGNINA" userId="ab1adcb4-23d8-4e98-9176-fdac76ab76a6" providerId="ADAL" clId="{ADDA123E-E011-4DFE-8EC7-A7BD14B0B507}" dt="2025-03-18T11:40:10.724" v="85" actId="1076"/>
          <ac:picMkLst>
            <pc:docMk/>
            <pc:sldMk cId="2227882511" sldId="309"/>
            <ac:picMk id="21" creationId="{69877174-4BA1-0089-A0E9-34CB487F1E4C}"/>
          </ac:picMkLst>
        </pc:picChg>
      </pc:sldChg>
      <pc:sldChg chg="del">
        <pc:chgData name="VALERIO LACAGNINA" userId="ab1adcb4-23d8-4e98-9176-fdac76ab76a6" providerId="ADAL" clId="{ADDA123E-E011-4DFE-8EC7-A7BD14B0B507}" dt="2025-03-18T12:29:07.213" v="482" actId="47"/>
        <pc:sldMkLst>
          <pc:docMk/>
          <pc:sldMk cId="3561473475" sldId="310"/>
        </pc:sldMkLst>
      </pc:sldChg>
      <pc:sldChg chg="del">
        <pc:chgData name="VALERIO LACAGNINA" userId="ab1adcb4-23d8-4e98-9176-fdac76ab76a6" providerId="ADAL" clId="{ADDA123E-E011-4DFE-8EC7-A7BD14B0B507}" dt="2025-03-18T12:29:12.295" v="487" actId="47"/>
        <pc:sldMkLst>
          <pc:docMk/>
          <pc:sldMk cId="3584772686" sldId="311"/>
        </pc:sldMkLst>
      </pc:sldChg>
      <pc:sldChg chg="del">
        <pc:chgData name="VALERIO LACAGNINA" userId="ab1adcb4-23d8-4e98-9176-fdac76ab76a6" providerId="ADAL" clId="{ADDA123E-E011-4DFE-8EC7-A7BD14B0B507}" dt="2025-03-18T12:29:13.238" v="488" actId="47"/>
        <pc:sldMkLst>
          <pc:docMk/>
          <pc:sldMk cId="927313156" sldId="312"/>
        </pc:sldMkLst>
      </pc:sldChg>
      <pc:sldChg chg="del">
        <pc:chgData name="VALERIO LACAGNINA" userId="ab1adcb4-23d8-4e98-9176-fdac76ab76a6" providerId="ADAL" clId="{ADDA123E-E011-4DFE-8EC7-A7BD14B0B507}" dt="2025-03-18T12:29:08.069" v="483" actId="47"/>
        <pc:sldMkLst>
          <pc:docMk/>
          <pc:sldMk cId="2270028676" sldId="313"/>
        </pc:sldMkLst>
      </pc:sldChg>
      <pc:sldChg chg="addSp delSp modSp add mod">
        <pc:chgData name="VALERIO LACAGNINA" userId="ab1adcb4-23d8-4e98-9176-fdac76ab76a6" providerId="ADAL" clId="{ADDA123E-E011-4DFE-8EC7-A7BD14B0B507}" dt="2025-03-18T11:46:56.909" v="183" actId="20577"/>
        <pc:sldMkLst>
          <pc:docMk/>
          <pc:sldMk cId="1503135706" sldId="314"/>
        </pc:sldMkLst>
        <pc:spChg chg="add mod">
          <ac:chgData name="VALERIO LACAGNINA" userId="ab1adcb4-23d8-4e98-9176-fdac76ab76a6" providerId="ADAL" clId="{ADDA123E-E011-4DFE-8EC7-A7BD14B0B507}" dt="2025-03-18T11:46:56.909" v="183" actId="20577"/>
          <ac:spMkLst>
            <pc:docMk/>
            <pc:sldMk cId="1503135706" sldId="314"/>
            <ac:spMk id="4" creationId="{775100D7-E507-E2B8-5ADA-0EFACCD09290}"/>
          </ac:spMkLst>
        </pc:spChg>
        <pc:spChg chg="mod">
          <ac:chgData name="VALERIO LACAGNINA" userId="ab1adcb4-23d8-4e98-9176-fdac76ab76a6" providerId="ADAL" clId="{ADDA123E-E011-4DFE-8EC7-A7BD14B0B507}" dt="2025-03-18T11:42:21.950" v="126" actId="14100"/>
          <ac:spMkLst>
            <pc:docMk/>
            <pc:sldMk cId="1503135706" sldId="314"/>
            <ac:spMk id="12" creationId="{1F0EE5CD-3B9F-3241-1A1B-9A07687396C3}"/>
          </ac:spMkLst>
        </pc:spChg>
        <pc:picChg chg="del">
          <ac:chgData name="VALERIO LACAGNINA" userId="ab1adcb4-23d8-4e98-9176-fdac76ab76a6" providerId="ADAL" clId="{ADDA123E-E011-4DFE-8EC7-A7BD14B0B507}" dt="2025-03-18T11:45:16.692" v="127" actId="478"/>
          <ac:picMkLst>
            <pc:docMk/>
            <pc:sldMk cId="1503135706" sldId="314"/>
            <ac:picMk id="13" creationId="{883AFBD7-1CB7-AB76-AB90-45D40F3404B2}"/>
          </ac:picMkLst>
        </pc:picChg>
        <pc:picChg chg="del">
          <ac:chgData name="VALERIO LACAGNINA" userId="ab1adcb4-23d8-4e98-9176-fdac76ab76a6" providerId="ADAL" clId="{ADDA123E-E011-4DFE-8EC7-A7BD14B0B507}" dt="2025-03-18T11:45:23.486" v="130" actId="478"/>
          <ac:picMkLst>
            <pc:docMk/>
            <pc:sldMk cId="1503135706" sldId="314"/>
            <ac:picMk id="14" creationId="{E88A9E1A-7BDE-95AF-43BE-AE84273538DD}"/>
          </ac:picMkLst>
        </pc:picChg>
        <pc:picChg chg="del">
          <ac:chgData name="VALERIO LACAGNINA" userId="ab1adcb4-23d8-4e98-9176-fdac76ab76a6" providerId="ADAL" clId="{ADDA123E-E011-4DFE-8EC7-A7BD14B0B507}" dt="2025-03-18T11:45:24.302" v="131" actId="478"/>
          <ac:picMkLst>
            <pc:docMk/>
            <pc:sldMk cId="1503135706" sldId="314"/>
            <ac:picMk id="15" creationId="{95932007-A558-D383-D1FE-9220E4E34356}"/>
          </ac:picMkLst>
        </pc:picChg>
        <pc:picChg chg="del">
          <ac:chgData name="VALERIO LACAGNINA" userId="ab1adcb4-23d8-4e98-9176-fdac76ab76a6" providerId="ADAL" clId="{ADDA123E-E011-4DFE-8EC7-A7BD14B0B507}" dt="2025-03-18T11:45:25.063" v="132" actId="478"/>
          <ac:picMkLst>
            <pc:docMk/>
            <pc:sldMk cId="1503135706" sldId="314"/>
            <ac:picMk id="19" creationId="{FA73EFF5-5FAB-A894-1B95-CD18958803AF}"/>
          </ac:picMkLst>
        </pc:picChg>
        <pc:picChg chg="del">
          <ac:chgData name="VALERIO LACAGNINA" userId="ab1adcb4-23d8-4e98-9176-fdac76ab76a6" providerId="ADAL" clId="{ADDA123E-E011-4DFE-8EC7-A7BD14B0B507}" dt="2025-03-18T11:45:25.991" v="133" actId="478"/>
          <ac:picMkLst>
            <pc:docMk/>
            <pc:sldMk cId="1503135706" sldId="314"/>
            <ac:picMk id="20" creationId="{492EEE6E-3526-05B4-67AD-29FAD38E78E0}"/>
          </ac:picMkLst>
        </pc:picChg>
        <pc:picChg chg="del">
          <ac:chgData name="VALERIO LACAGNINA" userId="ab1adcb4-23d8-4e98-9176-fdac76ab76a6" providerId="ADAL" clId="{ADDA123E-E011-4DFE-8EC7-A7BD14B0B507}" dt="2025-03-18T11:45:26.895" v="134" actId="478"/>
          <ac:picMkLst>
            <pc:docMk/>
            <pc:sldMk cId="1503135706" sldId="314"/>
            <ac:picMk id="21" creationId="{4DE34E3F-9E93-1087-94F7-841FF451852F}"/>
          </ac:picMkLst>
        </pc:picChg>
      </pc:sldChg>
      <pc:sldChg chg="addSp delSp modSp add mod">
        <pc:chgData name="VALERIO LACAGNINA" userId="ab1adcb4-23d8-4e98-9176-fdac76ab76a6" providerId="ADAL" clId="{ADDA123E-E011-4DFE-8EC7-A7BD14B0B507}" dt="2025-03-18T11:55:32.505" v="309" actId="1076"/>
        <pc:sldMkLst>
          <pc:docMk/>
          <pc:sldMk cId="2429460531" sldId="315"/>
        </pc:sldMkLst>
        <pc:spChg chg="mod">
          <ac:chgData name="VALERIO LACAGNINA" userId="ab1adcb4-23d8-4e98-9176-fdac76ab76a6" providerId="ADAL" clId="{ADDA123E-E011-4DFE-8EC7-A7BD14B0B507}" dt="2025-03-18T11:53:15.484" v="295" actId="1076"/>
          <ac:spMkLst>
            <pc:docMk/>
            <pc:sldMk cId="2429460531" sldId="315"/>
            <ac:spMk id="2" creationId="{CDB9CA0D-402B-4083-261A-3CFE5CC89E8F}"/>
          </ac:spMkLst>
        </pc:spChg>
        <pc:spChg chg="add del">
          <ac:chgData name="VALERIO LACAGNINA" userId="ab1adcb4-23d8-4e98-9176-fdac76ab76a6" providerId="ADAL" clId="{ADDA123E-E011-4DFE-8EC7-A7BD14B0B507}" dt="2025-03-18T11:50:48.153" v="240" actId="478"/>
          <ac:spMkLst>
            <pc:docMk/>
            <pc:sldMk cId="2429460531" sldId="315"/>
            <ac:spMk id="5" creationId="{2641FD32-6D84-4B3B-5298-C6AE4F4492CB}"/>
          </ac:spMkLst>
        </pc:spChg>
        <pc:spChg chg="mod">
          <ac:chgData name="VALERIO LACAGNINA" userId="ab1adcb4-23d8-4e98-9176-fdac76ab76a6" providerId="ADAL" clId="{ADDA123E-E011-4DFE-8EC7-A7BD14B0B507}" dt="2025-03-18T11:48:48.265" v="197" actId="1076"/>
          <ac:spMkLst>
            <pc:docMk/>
            <pc:sldMk cId="2429460531" sldId="315"/>
            <ac:spMk id="9" creationId="{4193C993-4361-382D-1249-C84292832612}"/>
          </ac:spMkLst>
        </pc:spChg>
        <pc:spChg chg="mod">
          <ac:chgData name="VALERIO LACAGNINA" userId="ab1adcb4-23d8-4e98-9176-fdac76ab76a6" providerId="ADAL" clId="{ADDA123E-E011-4DFE-8EC7-A7BD14B0B507}" dt="2025-03-18T11:53:02.612" v="290" actId="1036"/>
          <ac:spMkLst>
            <pc:docMk/>
            <pc:sldMk cId="2429460531" sldId="315"/>
            <ac:spMk id="12" creationId="{8C12EB86-1519-9C04-6F00-508AD5A60E1D}"/>
          </ac:spMkLst>
        </pc:spChg>
        <pc:graphicFrameChg chg="add mod modGraphic">
          <ac:chgData name="VALERIO LACAGNINA" userId="ab1adcb4-23d8-4e98-9176-fdac76ab76a6" providerId="ADAL" clId="{ADDA123E-E011-4DFE-8EC7-A7BD14B0B507}" dt="2025-03-18T11:54:38.993" v="303" actId="14734"/>
          <ac:graphicFrameMkLst>
            <pc:docMk/>
            <pc:sldMk cId="2429460531" sldId="315"/>
            <ac:graphicFrameMk id="6" creationId="{6657CCFC-B484-CB0D-B37C-0EF8CF594723}"/>
          </ac:graphicFrameMkLst>
        </pc:graphicFrameChg>
        <pc:picChg chg="add mod">
          <ac:chgData name="VALERIO LACAGNINA" userId="ab1adcb4-23d8-4e98-9176-fdac76ab76a6" providerId="ADAL" clId="{ADDA123E-E011-4DFE-8EC7-A7BD14B0B507}" dt="2025-03-18T11:55:32.505" v="309" actId="1076"/>
          <ac:picMkLst>
            <pc:docMk/>
            <pc:sldMk cId="2429460531" sldId="315"/>
            <ac:picMk id="3" creationId="{E9EF42D2-8A6A-6B2C-AF0B-2797B0B077DA}"/>
          </ac:picMkLst>
        </pc:picChg>
        <pc:picChg chg="add mod">
          <ac:chgData name="VALERIO LACAGNINA" userId="ab1adcb4-23d8-4e98-9176-fdac76ab76a6" providerId="ADAL" clId="{ADDA123E-E011-4DFE-8EC7-A7BD14B0B507}" dt="2025-03-18T11:53:02.612" v="290" actId="1036"/>
          <ac:picMkLst>
            <pc:docMk/>
            <pc:sldMk cId="2429460531" sldId="315"/>
            <ac:picMk id="7" creationId="{55F77897-B643-4A9F-908A-723DABBB36E4}"/>
          </ac:picMkLst>
        </pc:picChg>
        <pc:picChg chg="add mod">
          <ac:chgData name="VALERIO LACAGNINA" userId="ab1adcb4-23d8-4e98-9176-fdac76ab76a6" providerId="ADAL" clId="{ADDA123E-E011-4DFE-8EC7-A7BD14B0B507}" dt="2025-03-18T11:53:42.751" v="298" actId="1076"/>
          <ac:picMkLst>
            <pc:docMk/>
            <pc:sldMk cId="2429460531" sldId="315"/>
            <ac:picMk id="8" creationId="{F9DE4D69-0C5C-D0CA-776A-AC186CA38FDE}"/>
          </ac:picMkLst>
        </pc:picChg>
        <pc:picChg chg="del mod">
          <ac:chgData name="VALERIO LACAGNINA" userId="ab1adcb4-23d8-4e98-9176-fdac76ab76a6" providerId="ADAL" clId="{ADDA123E-E011-4DFE-8EC7-A7BD14B0B507}" dt="2025-03-18T11:48:55.105" v="198" actId="478"/>
          <ac:picMkLst>
            <pc:docMk/>
            <pc:sldMk cId="2429460531" sldId="315"/>
            <ac:picMk id="10" creationId="{B42E3F5D-2B90-EEB2-0A59-0151F0AC4DB2}"/>
          </ac:picMkLst>
        </pc:picChg>
        <pc:picChg chg="add mod">
          <ac:chgData name="VALERIO LACAGNINA" userId="ab1adcb4-23d8-4e98-9176-fdac76ab76a6" providerId="ADAL" clId="{ADDA123E-E011-4DFE-8EC7-A7BD14B0B507}" dt="2025-03-18T11:55:06.450" v="306" actId="1076"/>
          <ac:picMkLst>
            <pc:docMk/>
            <pc:sldMk cId="2429460531" sldId="315"/>
            <ac:picMk id="11" creationId="{46E0BB9E-1359-BC19-A823-B109724D4AA1}"/>
          </ac:picMkLst>
        </pc:picChg>
        <pc:picChg chg="del mod">
          <ac:chgData name="VALERIO LACAGNINA" userId="ab1adcb4-23d8-4e98-9176-fdac76ab76a6" providerId="ADAL" clId="{ADDA123E-E011-4DFE-8EC7-A7BD14B0B507}" dt="2025-03-18T11:50:39.591" v="238" actId="478"/>
          <ac:picMkLst>
            <pc:docMk/>
            <pc:sldMk cId="2429460531" sldId="315"/>
            <ac:picMk id="13" creationId="{E7BD7E48-36D3-AEFE-DF8C-833A16D80323}"/>
          </ac:picMkLst>
        </pc:picChg>
        <pc:picChg chg="del">
          <ac:chgData name="VALERIO LACAGNINA" userId="ab1adcb4-23d8-4e98-9176-fdac76ab76a6" providerId="ADAL" clId="{ADDA123E-E011-4DFE-8EC7-A7BD14B0B507}" dt="2025-03-18T11:49:45.646" v="228" actId="478"/>
          <ac:picMkLst>
            <pc:docMk/>
            <pc:sldMk cId="2429460531" sldId="315"/>
            <ac:picMk id="14" creationId="{1D3AE1F2-4B5F-215E-0775-BC0991F825A6}"/>
          </ac:picMkLst>
        </pc:picChg>
        <pc:picChg chg="del">
          <ac:chgData name="VALERIO LACAGNINA" userId="ab1adcb4-23d8-4e98-9176-fdac76ab76a6" providerId="ADAL" clId="{ADDA123E-E011-4DFE-8EC7-A7BD14B0B507}" dt="2025-03-18T11:49:49.649" v="229" actId="478"/>
          <ac:picMkLst>
            <pc:docMk/>
            <pc:sldMk cId="2429460531" sldId="315"/>
            <ac:picMk id="15" creationId="{D8205F00-4981-FB72-DC74-06BCA1DF1FB4}"/>
          </ac:picMkLst>
        </pc:picChg>
        <pc:picChg chg="add mod">
          <ac:chgData name="VALERIO LACAGNINA" userId="ab1adcb4-23d8-4e98-9176-fdac76ab76a6" providerId="ADAL" clId="{ADDA123E-E011-4DFE-8EC7-A7BD14B0B507}" dt="2025-03-18T11:55:28.713" v="308" actId="1076"/>
          <ac:picMkLst>
            <pc:docMk/>
            <pc:sldMk cId="2429460531" sldId="315"/>
            <ac:picMk id="16" creationId="{7BB249BB-E5EB-0E8C-FA3E-9D9D340BFBF2}"/>
          </ac:picMkLst>
        </pc:picChg>
        <pc:picChg chg="del">
          <ac:chgData name="VALERIO LACAGNINA" userId="ab1adcb4-23d8-4e98-9176-fdac76ab76a6" providerId="ADAL" clId="{ADDA123E-E011-4DFE-8EC7-A7BD14B0B507}" dt="2025-03-18T11:49:51.359" v="230" actId="478"/>
          <ac:picMkLst>
            <pc:docMk/>
            <pc:sldMk cId="2429460531" sldId="315"/>
            <ac:picMk id="19" creationId="{A0966E9E-7D2F-0165-5731-E356FA19802B}"/>
          </ac:picMkLst>
        </pc:picChg>
        <pc:picChg chg="del">
          <ac:chgData name="VALERIO LACAGNINA" userId="ab1adcb4-23d8-4e98-9176-fdac76ab76a6" providerId="ADAL" clId="{ADDA123E-E011-4DFE-8EC7-A7BD14B0B507}" dt="2025-03-18T11:49:53.441" v="231" actId="478"/>
          <ac:picMkLst>
            <pc:docMk/>
            <pc:sldMk cId="2429460531" sldId="315"/>
            <ac:picMk id="20" creationId="{DCE1C80F-7D54-A037-A461-EFA7155D7C94}"/>
          </ac:picMkLst>
        </pc:picChg>
        <pc:picChg chg="mod">
          <ac:chgData name="VALERIO LACAGNINA" userId="ab1adcb4-23d8-4e98-9176-fdac76ab76a6" providerId="ADAL" clId="{ADDA123E-E011-4DFE-8EC7-A7BD14B0B507}" dt="2025-03-18T11:54:14.641" v="300" actId="1076"/>
          <ac:picMkLst>
            <pc:docMk/>
            <pc:sldMk cId="2429460531" sldId="315"/>
            <ac:picMk id="21" creationId="{C6955AC3-29B6-8652-EC56-BCDD69843A7F}"/>
          </ac:picMkLst>
        </pc:picChg>
      </pc:sldChg>
      <pc:sldChg chg="addSp delSp modSp add mod">
        <pc:chgData name="VALERIO LACAGNINA" userId="ab1adcb4-23d8-4e98-9176-fdac76ab76a6" providerId="ADAL" clId="{ADDA123E-E011-4DFE-8EC7-A7BD14B0B507}" dt="2025-03-18T12:03:19.018" v="396" actId="12"/>
        <pc:sldMkLst>
          <pc:docMk/>
          <pc:sldMk cId="4001610896" sldId="316"/>
        </pc:sldMkLst>
        <pc:spChg chg="add mod">
          <ac:chgData name="VALERIO LACAGNINA" userId="ab1adcb4-23d8-4e98-9176-fdac76ab76a6" providerId="ADAL" clId="{ADDA123E-E011-4DFE-8EC7-A7BD14B0B507}" dt="2025-03-18T12:03:19.018" v="396" actId="12"/>
          <ac:spMkLst>
            <pc:docMk/>
            <pc:sldMk cId="4001610896" sldId="316"/>
            <ac:spMk id="5" creationId="{B34956D7-9673-26C6-6FF0-1150258AF62A}"/>
          </ac:spMkLst>
        </pc:spChg>
        <pc:spChg chg="mod">
          <ac:chgData name="VALERIO LACAGNINA" userId="ab1adcb4-23d8-4e98-9176-fdac76ab76a6" providerId="ADAL" clId="{ADDA123E-E011-4DFE-8EC7-A7BD14B0B507}" dt="2025-03-18T12:01:08.183" v="362" actId="14100"/>
          <ac:spMkLst>
            <pc:docMk/>
            <pc:sldMk cId="4001610896" sldId="316"/>
            <ac:spMk id="12" creationId="{E08422A1-0481-FB87-CB9C-B42BF92DEF90}"/>
          </ac:spMkLst>
        </pc:spChg>
        <pc:graphicFrameChg chg="del">
          <ac:chgData name="VALERIO LACAGNINA" userId="ab1adcb4-23d8-4e98-9176-fdac76ab76a6" providerId="ADAL" clId="{ADDA123E-E011-4DFE-8EC7-A7BD14B0B507}" dt="2025-03-18T12:01:14.878" v="363" actId="478"/>
          <ac:graphicFrameMkLst>
            <pc:docMk/>
            <pc:sldMk cId="4001610896" sldId="316"/>
            <ac:graphicFrameMk id="6" creationId="{617C86F7-9433-7F99-B6F4-35E85270A498}"/>
          </ac:graphicFrameMkLst>
        </pc:graphicFrameChg>
        <pc:picChg chg="mod">
          <ac:chgData name="VALERIO LACAGNINA" userId="ab1adcb4-23d8-4e98-9176-fdac76ab76a6" providerId="ADAL" clId="{ADDA123E-E011-4DFE-8EC7-A7BD14B0B507}" dt="2025-03-18T12:01:21.355" v="369" actId="1076"/>
          <ac:picMkLst>
            <pc:docMk/>
            <pc:sldMk cId="4001610896" sldId="316"/>
            <ac:picMk id="3" creationId="{18936672-DAB3-0555-A616-4AACF85D92CF}"/>
          </ac:picMkLst>
        </pc:picChg>
        <pc:picChg chg="del">
          <ac:chgData name="VALERIO LACAGNINA" userId="ab1adcb4-23d8-4e98-9176-fdac76ab76a6" providerId="ADAL" clId="{ADDA123E-E011-4DFE-8EC7-A7BD14B0B507}" dt="2025-03-18T12:01:16.271" v="364" actId="478"/>
          <ac:picMkLst>
            <pc:docMk/>
            <pc:sldMk cId="4001610896" sldId="316"/>
            <ac:picMk id="7" creationId="{B7C28A53-94D0-A2A6-F9B3-DD03E81C96CB}"/>
          </ac:picMkLst>
        </pc:picChg>
        <pc:picChg chg="del">
          <ac:chgData name="VALERIO LACAGNINA" userId="ab1adcb4-23d8-4e98-9176-fdac76ab76a6" providerId="ADAL" clId="{ADDA123E-E011-4DFE-8EC7-A7BD14B0B507}" dt="2025-03-18T12:01:17.327" v="365" actId="478"/>
          <ac:picMkLst>
            <pc:docMk/>
            <pc:sldMk cId="4001610896" sldId="316"/>
            <ac:picMk id="8" creationId="{01FE922E-82C0-72F4-27B2-A1F4E8F08005}"/>
          </ac:picMkLst>
        </pc:picChg>
        <pc:picChg chg="del">
          <ac:chgData name="VALERIO LACAGNINA" userId="ab1adcb4-23d8-4e98-9176-fdac76ab76a6" providerId="ADAL" clId="{ADDA123E-E011-4DFE-8EC7-A7BD14B0B507}" dt="2025-03-18T12:01:18.885" v="367" actId="478"/>
          <ac:picMkLst>
            <pc:docMk/>
            <pc:sldMk cId="4001610896" sldId="316"/>
            <ac:picMk id="11" creationId="{990714BA-94BB-2557-E3AE-92953B2A13B0}"/>
          </ac:picMkLst>
        </pc:picChg>
        <pc:picChg chg="del">
          <ac:chgData name="VALERIO LACAGNINA" userId="ab1adcb4-23d8-4e98-9176-fdac76ab76a6" providerId="ADAL" clId="{ADDA123E-E011-4DFE-8EC7-A7BD14B0B507}" dt="2025-03-18T12:01:19.505" v="368" actId="478"/>
          <ac:picMkLst>
            <pc:docMk/>
            <pc:sldMk cId="4001610896" sldId="316"/>
            <ac:picMk id="16" creationId="{30F634E1-6AAF-3C2E-E757-4833607B4CE6}"/>
          </ac:picMkLst>
        </pc:picChg>
        <pc:picChg chg="del">
          <ac:chgData name="VALERIO LACAGNINA" userId="ab1adcb4-23d8-4e98-9176-fdac76ab76a6" providerId="ADAL" clId="{ADDA123E-E011-4DFE-8EC7-A7BD14B0B507}" dt="2025-03-18T12:01:18.020" v="366" actId="478"/>
          <ac:picMkLst>
            <pc:docMk/>
            <pc:sldMk cId="4001610896" sldId="316"/>
            <ac:picMk id="21" creationId="{58775B4A-5ADE-9DBB-AD18-A63E4FA2CE89}"/>
          </ac:picMkLst>
        </pc:picChg>
      </pc:sldChg>
      <pc:sldChg chg="add ord">
        <pc:chgData name="VALERIO LACAGNINA" userId="ab1adcb4-23d8-4e98-9176-fdac76ab76a6" providerId="ADAL" clId="{ADDA123E-E011-4DFE-8EC7-A7BD14B0B507}" dt="2025-03-18T12:08:09.977" v="413"/>
        <pc:sldMkLst>
          <pc:docMk/>
          <pc:sldMk cId="752354381" sldId="317"/>
        </pc:sldMkLst>
      </pc:sldChg>
      <pc:sldChg chg="add">
        <pc:chgData name="VALERIO LACAGNINA" userId="ab1adcb4-23d8-4e98-9176-fdac76ab76a6" providerId="ADAL" clId="{ADDA123E-E011-4DFE-8EC7-A7BD14B0B507}" dt="2025-03-18T12:08:27.683" v="414"/>
        <pc:sldMkLst>
          <pc:docMk/>
          <pc:sldMk cId="855644445" sldId="318"/>
        </pc:sldMkLst>
      </pc:sldChg>
      <pc:sldChg chg="addSp delSp modSp add mod">
        <pc:chgData name="VALERIO LACAGNINA" userId="ab1adcb4-23d8-4e98-9176-fdac76ab76a6" providerId="ADAL" clId="{ADDA123E-E011-4DFE-8EC7-A7BD14B0B507}" dt="2025-03-18T17:27:41.377" v="501" actId="478"/>
        <pc:sldMkLst>
          <pc:docMk/>
          <pc:sldMk cId="4057254311" sldId="319"/>
        </pc:sldMkLst>
        <pc:spChg chg="mod">
          <ac:chgData name="VALERIO LACAGNINA" userId="ab1adcb4-23d8-4e98-9176-fdac76ab76a6" providerId="ADAL" clId="{ADDA123E-E011-4DFE-8EC7-A7BD14B0B507}" dt="2025-03-18T12:08:50.223" v="419" actId="1076"/>
          <ac:spMkLst>
            <pc:docMk/>
            <pc:sldMk cId="4057254311" sldId="319"/>
            <ac:spMk id="2" creationId="{29287ADE-1D0C-13D6-6D5B-B627B380DDB4}"/>
          </ac:spMkLst>
        </pc:spChg>
        <pc:spChg chg="del mod">
          <ac:chgData name="VALERIO LACAGNINA" userId="ab1adcb4-23d8-4e98-9176-fdac76ab76a6" providerId="ADAL" clId="{ADDA123E-E011-4DFE-8EC7-A7BD14B0B507}" dt="2025-03-18T17:27:41.377" v="501" actId="478"/>
          <ac:spMkLst>
            <pc:docMk/>
            <pc:sldMk cId="4057254311" sldId="319"/>
            <ac:spMk id="9" creationId="{D7A1AD5A-EF94-2171-5381-20A689C8A531}"/>
          </ac:spMkLst>
        </pc:spChg>
        <pc:spChg chg="mod">
          <ac:chgData name="VALERIO LACAGNINA" userId="ab1adcb4-23d8-4e98-9176-fdac76ab76a6" providerId="ADAL" clId="{ADDA123E-E011-4DFE-8EC7-A7BD14B0B507}" dt="2025-03-18T12:09:51.479" v="436" actId="1076"/>
          <ac:spMkLst>
            <pc:docMk/>
            <pc:sldMk cId="4057254311" sldId="319"/>
            <ac:spMk id="12" creationId="{52B7459C-C540-85BB-B6A4-3D7D6836FDDD}"/>
          </ac:spMkLst>
        </pc:spChg>
        <pc:spChg chg="mod">
          <ac:chgData name="VALERIO LACAGNINA" userId="ab1adcb4-23d8-4e98-9176-fdac76ab76a6" providerId="ADAL" clId="{ADDA123E-E011-4DFE-8EC7-A7BD14B0B507}" dt="2025-03-18T12:10:01.949" v="437"/>
          <ac:spMkLst>
            <pc:docMk/>
            <pc:sldMk cId="4057254311" sldId="319"/>
            <ac:spMk id="15" creationId="{CB662D4C-D97E-5057-80C8-6373402CA336}"/>
          </ac:spMkLst>
        </pc:spChg>
        <pc:grpChg chg="add mod">
          <ac:chgData name="VALERIO LACAGNINA" userId="ab1adcb4-23d8-4e98-9176-fdac76ab76a6" providerId="ADAL" clId="{ADDA123E-E011-4DFE-8EC7-A7BD14B0B507}" dt="2025-03-18T12:10:10.982" v="444" actId="1038"/>
          <ac:grpSpMkLst>
            <pc:docMk/>
            <pc:sldMk cId="4057254311" sldId="319"/>
            <ac:grpSpMk id="13" creationId="{808A8804-AB48-55A5-B8B8-70E4193D9E95}"/>
          </ac:grpSpMkLst>
        </pc:grpChg>
        <pc:graphicFrameChg chg="del modGraphic">
          <ac:chgData name="VALERIO LACAGNINA" userId="ab1adcb4-23d8-4e98-9176-fdac76ab76a6" providerId="ADAL" clId="{ADDA123E-E011-4DFE-8EC7-A7BD14B0B507}" dt="2025-03-18T12:08:54.274" v="421" actId="478"/>
          <ac:graphicFrameMkLst>
            <pc:docMk/>
            <pc:sldMk cId="4057254311" sldId="319"/>
            <ac:graphicFrameMk id="6" creationId="{1CFD0B60-F59F-E96A-5CBE-2AF5C67C64BE}"/>
          </ac:graphicFrameMkLst>
        </pc:graphicFrameChg>
        <pc:graphicFrameChg chg="add mod">
          <ac:chgData name="VALERIO LACAGNINA" userId="ab1adcb4-23d8-4e98-9176-fdac76ab76a6" providerId="ADAL" clId="{ADDA123E-E011-4DFE-8EC7-A7BD14B0B507}" dt="2025-03-18T12:10:26.274" v="450" actId="1076"/>
          <ac:graphicFrameMkLst>
            <pc:docMk/>
            <pc:sldMk cId="4057254311" sldId="319"/>
            <ac:graphicFrameMk id="10" creationId="{5DB465B7-1AEA-FB30-925D-B84F10A52737}"/>
          </ac:graphicFrameMkLst>
        </pc:graphicFrameChg>
        <pc:picChg chg="del">
          <ac:chgData name="VALERIO LACAGNINA" userId="ab1adcb4-23d8-4e98-9176-fdac76ab76a6" providerId="ADAL" clId="{ADDA123E-E011-4DFE-8EC7-A7BD14B0B507}" dt="2025-03-18T12:09:03.018" v="427" actId="478"/>
          <ac:picMkLst>
            <pc:docMk/>
            <pc:sldMk cId="4057254311" sldId="319"/>
            <ac:picMk id="3" creationId="{7E5ECE99-80E8-A212-BE95-70FAB8D78EF0}"/>
          </ac:picMkLst>
        </pc:picChg>
        <pc:picChg chg="add mod">
          <ac:chgData name="VALERIO LACAGNINA" userId="ab1adcb4-23d8-4e98-9176-fdac76ab76a6" providerId="ADAL" clId="{ADDA123E-E011-4DFE-8EC7-A7BD14B0B507}" dt="2025-03-18T12:09:48.475" v="435" actId="1076"/>
          <ac:picMkLst>
            <pc:docMk/>
            <pc:sldMk cId="4057254311" sldId="319"/>
            <ac:picMk id="4" creationId="{79175246-CE33-82CA-9BAE-447F3877DB1B}"/>
          </ac:picMkLst>
        </pc:picChg>
        <pc:picChg chg="add del mod">
          <ac:chgData name="VALERIO LACAGNINA" userId="ab1adcb4-23d8-4e98-9176-fdac76ab76a6" providerId="ADAL" clId="{ADDA123E-E011-4DFE-8EC7-A7BD14B0B507}" dt="2025-03-18T12:09:26.409" v="432" actId="478"/>
          <ac:picMkLst>
            <pc:docMk/>
            <pc:sldMk cId="4057254311" sldId="319"/>
            <ac:picMk id="5" creationId="{0C39BE4D-E5A4-E98A-4279-73D45B049769}"/>
          </ac:picMkLst>
        </pc:picChg>
        <pc:picChg chg="del mod">
          <ac:chgData name="VALERIO LACAGNINA" userId="ab1adcb4-23d8-4e98-9176-fdac76ab76a6" providerId="ADAL" clId="{ADDA123E-E011-4DFE-8EC7-A7BD14B0B507}" dt="2025-03-18T12:10:13.610" v="445" actId="478"/>
          <ac:picMkLst>
            <pc:docMk/>
            <pc:sldMk cId="4057254311" sldId="319"/>
            <ac:picMk id="7" creationId="{284FC3C4-249E-C72E-248B-7934B4D969FA}"/>
          </ac:picMkLst>
        </pc:picChg>
        <pc:picChg chg="del mod">
          <ac:chgData name="VALERIO LACAGNINA" userId="ab1adcb4-23d8-4e98-9176-fdac76ab76a6" providerId="ADAL" clId="{ADDA123E-E011-4DFE-8EC7-A7BD14B0B507}" dt="2025-03-18T12:10:14.583" v="446" actId="478"/>
          <ac:picMkLst>
            <pc:docMk/>
            <pc:sldMk cId="4057254311" sldId="319"/>
            <ac:picMk id="8" creationId="{0F66EC45-13EF-4EF5-8E73-A9E23BDA2B8D}"/>
          </ac:picMkLst>
        </pc:picChg>
        <pc:picChg chg="del mod">
          <ac:chgData name="VALERIO LACAGNINA" userId="ab1adcb4-23d8-4e98-9176-fdac76ab76a6" providerId="ADAL" clId="{ADDA123E-E011-4DFE-8EC7-A7BD14B0B507}" dt="2025-03-18T12:10:17.699" v="449" actId="478"/>
          <ac:picMkLst>
            <pc:docMk/>
            <pc:sldMk cId="4057254311" sldId="319"/>
            <ac:picMk id="11" creationId="{88E41920-4ACA-A5BC-4012-C6A71665303A}"/>
          </ac:picMkLst>
        </pc:picChg>
        <pc:picChg chg="mod">
          <ac:chgData name="VALERIO LACAGNINA" userId="ab1adcb4-23d8-4e98-9176-fdac76ab76a6" providerId="ADAL" clId="{ADDA123E-E011-4DFE-8EC7-A7BD14B0B507}" dt="2025-03-18T12:10:01.949" v="437"/>
          <ac:picMkLst>
            <pc:docMk/>
            <pc:sldMk cId="4057254311" sldId="319"/>
            <ac:picMk id="14" creationId="{62BB4BA6-8AFD-D4BD-B6AC-7FA4B3D83250}"/>
          </ac:picMkLst>
        </pc:picChg>
        <pc:picChg chg="del mod">
          <ac:chgData name="VALERIO LACAGNINA" userId="ab1adcb4-23d8-4e98-9176-fdac76ab76a6" providerId="ADAL" clId="{ADDA123E-E011-4DFE-8EC7-A7BD14B0B507}" dt="2025-03-18T12:10:16.471" v="448" actId="478"/>
          <ac:picMkLst>
            <pc:docMk/>
            <pc:sldMk cId="4057254311" sldId="319"/>
            <ac:picMk id="16" creationId="{840595A1-3E75-3851-D630-18AC55D934C2}"/>
          </ac:picMkLst>
        </pc:picChg>
        <pc:picChg chg="del mod">
          <ac:chgData name="VALERIO LACAGNINA" userId="ab1adcb4-23d8-4e98-9176-fdac76ab76a6" providerId="ADAL" clId="{ADDA123E-E011-4DFE-8EC7-A7BD14B0B507}" dt="2025-03-18T12:10:15.568" v="447" actId="478"/>
          <ac:picMkLst>
            <pc:docMk/>
            <pc:sldMk cId="4057254311" sldId="319"/>
            <ac:picMk id="21" creationId="{11A87867-C8C5-E48D-352E-FAFC0AED1F70}"/>
          </ac:picMkLst>
        </pc:picChg>
      </pc:sldChg>
      <pc:sldChg chg="addSp modSp new mod">
        <pc:chgData name="VALERIO LACAGNINA" userId="ab1adcb4-23d8-4e98-9176-fdac76ab76a6" providerId="ADAL" clId="{ADDA123E-E011-4DFE-8EC7-A7BD14B0B507}" dt="2025-03-18T12:28:47.429" v="480" actId="1076"/>
        <pc:sldMkLst>
          <pc:docMk/>
          <pc:sldMk cId="2624950924" sldId="320"/>
        </pc:sldMkLst>
        <pc:spChg chg="mod">
          <ac:chgData name="VALERIO LACAGNINA" userId="ab1adcb4-23d8-4e98-9176-fdac76ab76a6" providerId="ADAL" clId="{ADDA123E-E011-4DFE-8EC7-A7BD14B0B507}" dt="2025-03-18T12:16:52.641" v="455" actId="1076"/>
          <ac:spMkLst>
            <pc:docMk/>
            <pc:sldMk cId="2624950924" sldId="320"/>
            <ac:spMk id="2" creationId="{46941302-E7FA-234C-38C4-04D6F9909628}"/>
          </ac:spMkLst>
        </pc:spChg>
        <pc:spChg chg="mod">
          <ac:chgData name="VALERIO LACAGNINA" userId="ab1adcb4-23d8-4e98-9176-fdac76ab76a6" providerId="ADAL" clId="{ADDA123E-E011-4DFE-8EC7-A7BD14B0B507}" dt="2025-03-18T12:17:08.024" v="458" actId="1076"/>
          <ac:spMkLst>
            <pc:docMk/>
            <pc:sldMk cId="2624950924" sldId="320"/>
            <ac:spMk id="3" creationId="{7803DEAD-2A9E-DA6B-A649-68835A79904B}"/>
          </ac:spMkLst>
        </pc:spChg>
        <pc:spChg chg="add mod">
          <ac:chgData name="VALERIO LACAGNINA" userId="ab1adcb4-23d8-4e98-9176-fdac76ab76a6" providerId="ADAL" clId="{ADDA123E-E011-4DFE-8EC7-A7BD14B0B507}" dt="2025-03-18T12:28:41.079" v="477" actId="6549"/>
          <ac:spMkLst>
            <pc:docMk/>
            <pc:sldMk cId="2624950924" sldId="320"/>
            <ac:spMk id="5" creationId="{93B4EFB5-074B-9E0F-3DB3-545E4002B820}"/>
          </ac:spMkLst>
        </pc:spChg>
        <pc:graphicFrameChg chg="add mod modGraphic">
          <ac:chgData name="VALERIO LACAGNINA" userId="ab1adcb4-23d8-4e98-9176-fdac76ab76a6" providerId="ADAL" clId="{ADDA123E-E011-4DFE-8EC7-A7BD14B0B507}" dt="2025-03-18T12:28:47.429" v="480" actId="1076"/>
          <ac:graphicFrameMkLst>
            <pc:docMk/>
            <pc:sldMk cId="2624950924" sldId="320"/>
            <ac:graphicFrameMk id="6" creationId="{6EA9BED6-3ACD-B062-DC96-5135F642EB83}"/>
          </ac:graphicFrameMkLst>
        </pc:graphicFrameChg>
        <pc:picChg chg="add mod">
          <ac:chgData name="VALERIO LACAGNINA" userId="ab1adcb4-23d8-4e98-9176-fdac76ab76a6" providerId="ADAL" clId="{ADDA123E-E011-4DFE-8EC7-A7BD14B0B507}" dt="2025-03-18T12:28:26.013" v="472" actId="1076"/>
          <ac:picMkLst>
            <pc:docMk/>
            <pc:sldMk cId="2624950924" sldId="320"/>
            <ac:picMk id="4" creationId="{2706FE9E-3C99-5080-BACC-6DD34CB29481}"/>
          </ac:picMkLst>
        </pc:picChg>
        <pc:picChg chg="add mod">
          <ac:chgData name="VALERIO LACAGNINA" userId="ab1adcb4-23d8-4e98-9176-fdac76ab76a6" providerId="ADAL" clId="{ADDA123E-E011-4DFE-8EC7-A7BD14B0B507}" dt="2025-03-18T12:18:11.252" v="467" actId="1076"/>
          <ac:picMkLst>
            <pc:docMk/>
            <pc:sldMk cId="2624950924" sldId="320"/>
            <ac:picMk id="7" creationId="{A3BC8977-5C9E-4E40-71BF-EC855453C243}"/>
          </ac:picMkLst>
        </pc:picChg>
        <pc:picChg chg="add mod">
          <ac:chgData name="VALERIO LACAGNINA" userId="ab1adcb4-23d8-4e98-9176-fdac76ab76a6" providerId="ADAL" clId="{ADDA123E-E011-4DFE-8EC7-A7BD14B0B507}" dt="2025-03-18T12:18:21.451" v="469" actId="1076"/>
          <ac:picMkLst>
            <pc:docMk/>
            <pc:sldMk cId="2624950924" sldId="320"/>
            <ac:picMk id="8" creationId="{9B0A841C-2306-CEC6-B89F-C8E128FEC3F0}"/>
          </ac:picMkLst>
        </pc:picChg>
        <pc:picChg chg="add mod">
          <ac:chgData name="VALERIO LACAGNINA" userId="ab1adcb4-23d8-4e98-9176-fdac76ab76a6" providerId="ADAL" clId="{ADDA123E-E011-4DFE-8EC7-A7BD14B0B507}" dt="2025-03-18T12:18:29.912" v="471" actId="1076"/>
          <ac:picMkLst>
            <pc:docMk/>
            <pc:sldMk cId="2624950924" sldId="320"/>
            <ac:picMk id="9" creationId="{37C249D3-F6D6-0572-8686-3F7E5C8402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18/03/2025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51E1-887E-75AA-6367-520D2E6D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8F2DF-9F93-BC3D-C79C-C9219927C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8F5E0-E5CF-B5BE-BC01-A9DE94246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27D9-A346-2F09-3DBB-59C11CC35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51941-94A6-052C-578D-5A54628CE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5FCA2-61A1-FE6C-5DB0-F55A90056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0EE74-AD1C-CE49-F35B-138C90F50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30F40-EF92-97E2-D3CD-46BABED4F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9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718E-485E-2319-F57B-E5A1F93E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685E9-174C-A1D7-D66A-CC108037A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054D6-287B-48F5-B5C6-478BA0685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BD05-BBC8-6BDC-556D-233B1D889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9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D95A0-212A-CB83-B7D0-BD5B7AF4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990C0-4820-2DE8-CA61-FDD9A58FC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3A029-189C-8A4F-14DB-6CE8B4219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B01C2-64C1-D49D-6B4D-DEB0A80C6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9526-BD92-BFF8-6921-A5DD400FD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0BB80-547F-1F73-3398-AA7980261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A4C9D-6A61-E6A9-3A77-9323E3A06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1D04-9D8B-27F7-631D-8416BEDD4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21D6-949C-5C7F-3EEF-DC6E450A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2A71B-2D06-EA2D-2F61-9BB11D78E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C8848-27B3-3592-0AC4-B354DD3B0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D812-F3DF-6122-191D-E700AA3BB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stazione sezio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‹N›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6F170A69-6A05-8852-C2C0-7A778E3887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72" y="3193421"/>
            <a:ext cx="10771632" cy="1615745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5B4636A-54B7-C021-A234-4B87F61C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GB" noProof="0" dirty="0"/>
              <a:t>Guida ult-</a:t>
            </a:r>
            <a:r>
              <a:rPr lang="en-GB" noProof="0" dirty="0" err="1"/>
              <a:t>ra</a:t>
            </a:r>
            <a:r>
              <a:rPr lang="en-GB" noProof="0" dirty="0"/>
              <a:t>-</a:t>
            </a:r>
            <a:r>
              <a:rPr lang="en-GB" noProof="0" dirty="0" err="1"/>
              <a:t>pida</a:t>
            </a:r>
            <a:endParaRPr lang="en-GB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7C1594-63E5-05BB-2994-341B58AD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5028C-359D-EE3B-7A59-1CCE6F36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7ADE-1D0C-13D6-6D5B-B627B380D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310" y="641558"/>
            <a:ext cx="5520690" cy="2076448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Intersezione di funzioni polinomiali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2B7459C-C540-85BB-B6A4-3D7D6836FDDD}"/>
              </a:ext>
            </a:extLst>
          </p:cNvPr>
          <p:cNvSpPr txBox="1"/>
          <p:nvPr/>
        </p:nvSpPr>
        <p:spPr>
          <a:xfrm>
            <a:off x="6532880" y="3330255"/>
            <a:ext cx="2062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79175246-CE33-82CA-9BAE-447F3877DB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753" y="781895"/>
            <a:ext cx="4729481" cy="3688626"/>
          </a:xfrm>
          <a:prstGeom prst="rect">
            <a:avLst/>
          </a:prstGeom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5DB465B7-1AEA-FB30-925D-B84F10A52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90261"/>
              </p:ext>
            </p:extLst>
          </p:nvPr>
        </p:nvGraphicFramePr>
        <p:xfrm>
          <a:off x="6095178" y="3705062"/>
          <a:ext cx="5740400" cy="2282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154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00"/>
                        </a:lnSpc>
                        <a:tabLst>
                          <a:tab pos="699135" algn="l"/>
                          <a:tab pos="2270760" algn="l"/>
                          <a:tab pos="2713990" algn="l"/>
                          <a:tab pos="3211830" algn="l"/>
                          <a:tab pos="3594100" algn="l"/>
                          <a:tab pos="3943985" algn="l"/>
                          <a:tab pos="4552950" algn="l"/>
                        </a:tabLst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f(x):=x^2-3/2*x+2</a:t>
                      </a:r>
                      <a:r>
                        <a:rPr sz="1100" dirty="0">
                          <a:latin typeface="Courier New"/>
                          <a:cs typeface="Courier New"/>
                        </a:rPr>
                        <a:t>	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prima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riga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definire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100" i="1" spc="-10" dirty="0">
                          <a:latin typeface="Arial"/>
                          <a:cs typeface="Arial"/>
                        </a:rPr>
                        <a:t>f(x).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 marR="59055">
                        <a:lnSpc>
                          <a:spcPct val="100899"/>
                        </a:lnSpc>
                        <a:tabLst>
                          <a:tab pos="4431030" algn="l"/>
                        </a:tabLst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Confermare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premendo</a:t>
                      </a:r>
                      <a:r>
                        <a:rPr sz="1100" spc="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Invio.</a:t>
                      </a:r>
                      <a:r>
                        <a:rPr sz="1100" spc="11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Nota: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simbologia</a:t>
                      </a:r>
                      <a:r>
                        <a:rPr sz="1100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 spc="-25" dirty="0">
                          <a:latin typeface="Courier New"/>
                          <a:cs typeface="Courier New"/>
                        </a:rPr>
                        <a:t>:=</a:t>
                      </a:r>
                      <a:r>
                        <a:rPr sz="1100" dirty="0">
                          <a:latin typeface="Courier New"/>
                          <a:cs typeface="Courier New"/>
                        </a:rPr>
                        <a:t>	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indica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un’assegnazione.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g(x):=x/2+2</a:t>
                      </a:r>
                      <a:r>
                        <a:rPr sz="1100" spc="-3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seconda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riga.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Definire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h(x)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come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h(x):=f(x)-g(x)</a:t>
                      </a:r>
                      <a:r>
                        <a:rPr sz="1100" spc="-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terza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riga.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1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h(x)</a:t>
                      </a:r>
                      <a:r>
                        <a:rPr sz="1100" spc="-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quarta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riga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fattorizzarne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l’espressione,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selezionando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lo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Fattorizza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radici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sono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leggibili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immediatamente.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1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Courier New"/>
                          <a:cs typeface="Courier New"/>
                        </a:rPr>
                        <a:t>Risolvi</a:t>
                      </a:r>
                      <a:r>
                        <a:rPr sz="1100" spc="-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[h(x)=0,x]</a:t>
                      </a:r>
                      <a:r>
                        <a:rPr sz="1100" spc="-3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confermare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soluzioni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ipotizzate.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Creare</a:t>
                      </a:r>
                      <a:r>
                        <a:rPr sz="1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punti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intersezione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digitando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Courier New"/>
                          <a:cs typeface="Courier New"/>
                        </a:rPr>
                        <a:t>S:=Intersezione[f(x),g(x)]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object 6">
            <a:extLst>
              <a:ext uri="{FF2B5EF4-FFF2-40B4-BE49-F238E27FC236}">
                <a16:creationId xmlns:a16="http://schemas.microsoft.com/office/drawing/2014/main" id="{808A8804-AB48-55A5-B8B8-70E4193D9E95}"/>
              </a:ext>
            </a:extLst>
          </p:cNvPr>
          <p:cNvGrpSpPr/>
          <p:nvPr/>
        </p:nvGrpSpPr>
        <p:grpSpPr>
          <a:xfrm>
            <a:off x="6484620" y="4980420"/>
            <a:ext cx="237490" cy="237490"/>
            <a:chOff x="1301813" y="8378799"/>
            <a:chExt cx="237490" cy="237490"/>
          </a:xfrm>
        </p:grpSpPr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62BB4BA6-8AFD-D4BD-B6AC-7FA4B3D832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9785" y="8402522"/>
              <a:ext cx="185502" cy="189625"/>
            </a:xfrm>
            <a:prstGeom prst="rect">
              <a:avLst/>
            </a:prstGeom>
          </p:spPr>
        </p:pic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CB662D4C-D97E-5057-80C8-6373402CA336}"/>
                </a:ext>
              </a:extLst>
            </p:cNvPr>
            <p:cNvSpPr/>
            <p:nvPr/>
          </p:nvSpPr>
          <p:spPr>
            <a:xfrm>
              <a:off x="1303400" y="8380386"/>
              <a:ext cx="234315" cy="234315"/>
            </a:xfrm>
            <a:custGeom>
              <a:avLst/>
              <a:gdLst/>
              <a:ahLst/>
              <a:cxnLst/>
              <a:rect l="l" t="t" r="r" b="b"/>
              <a:pathLst>
                <a:path w="234315" h="234315">
                  <a:moveTo>
                    <a:pt x="0" y="234022"/>
                  </a:moveTo>
                  <a:lnTo>
                    <a:pt x="234022" y="234022"/>
                  </a:lnTo>
                  <a:lnTo>
                    <a:pt x="234022" y="0"/>
                  </a:lnTo>
                  <a:lnTo>
                    <a:pt x="0" y="0"/>
                  </a:lnTo>
                  <a:lnTo>
                    <a:pt x="0" y="2340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725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41302-E7FA-234C-38C4-04D6F9909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5280"/>
            <a:ext cx="9144000" cy="1036320"/>
          </a:xfrm>
        </p:spPr>
        <p:txBody>
          <a:bodyPr/>
          <a:lstStyle/>
          <a:p>
            <a:r>
              <a:rPr lang="en-GB" sz="6000" b="1" dirty="0" err="1">
                <a:latin typeface="Arial"/>
                <a:cs typeface="Arial"/>
              </a:rPr>
              <a:t>Analizzare</a:t>
            </a:r>
            <a:r>
              <a:rPr lang="en-GB" sz="6000" b="1" spc="-55" dirty="0">
                <a:latin typeface="Arial"/>
                <a:cs typeface="Arial"/>
              </a:rPr>
              <a:t> </a:t>
            </a:r>
            <a:r>
              <a:rPr lang="en-GB" sz="6000" b="1" spc="-20" dirty="0" err="1">
                <a:latin typeface="Arial"/>
                <a:cs typeface="Arial"/>
              </a:rPr>
              <a:t>dati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03DEAD-2A9E-DA6B-A649-68835A799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608" y="1298448"/>
            <a:ext cx="9144000" cy="692912"/>
          </a:xfrm>
        </p:spPr>
        <p:txBody>
          <a:bodyPr/>
          <a:lstStyle/>
          <a:p>
            <a:r>
              <a:rPr lang="it-IT" sz="2000" i="1" dirty="0">
                <a:latin typeface="Arial"/>
                <a:cs typeface="Arial"/>
              </a:rPr>
              <a:t>Creare</a:t>
            </a:r>
            <a:r>
              <a:rPr lang="it-IT" sz="2000" i="1" spc="-10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un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istogramma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e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calcolare</a:t>
            </a:r>
            <a:r>
              <a:rPr lang="it-IT" sz="2000" i="1" spc="-20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media,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mediana,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minimo</a:t>
            </a:r>
            <a:r>
              <a:rPr lang="it-IT" sz="2000" i="1" spc="-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e</a:t>
            </a:r>
            <a:r>
              <a:rPr lang="it-IT" sz="2000" i="1" spc="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massimo</a:t>
            </a:r>
            <a:r>
              <a:rPr lang="it-IT" sz="2000" i="1" spc="20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di</a:t>
            </a:r>
            <a:r>
              <a:rPr lang="it-IT" sz="2000" i="1" spc="-10" dirty="0">
                <a:latin typeface="Arial"/>
                <a:cs typeface="Arial"/>
              </a:rPr>
              <a:t> </a:t>
            </a:r>
            <a:r>
              <a:rPr lang="it-IT" sz="2000" i="1" spc="-25" dirty="0">
                <a:latin typeface="Arial"/>
                <a:cs typeface="Arial"/>
              </a:rPr>
              <a:t>un </a:t>
            </a:r>
            <a:r>
              <a:rPr lang="it-IT" sz="2000" i="1" dirty="0">
                <a:latin typeface="Arial"/>
                <a:cs typeface="Arial"/>
              </a:rPr>
              <a:t>insieme</a:t>
            </a:r>
            <a:r>
              <a:rPr lang="it-IT" sz="2000" i="1" spc="-15" dirty="0">
                <a:latin typeface="Arial"/>
                <a:cs typeface="Arial"/>
              </a:rPr>
              <a:t> </a:t>
            </a:r>
            <a:r>
              <a:rPr lang="it-IT" sz="2000" i="1" dirty="0">
                <a:latin typeface="Arial"/>
                <a:cs typeface="Arial"/>
              </a:rPr>
              <a:t>di</a:t>
            </a:r>
            <a:r>
              <a:rPr lang="it-IT" sz="2000" i="1" spc="-10" dirty="0">
                <a:latin typeface="Arial"/>
                <a:cs typeface="Arial"/>
              </a:rPr>
              <a:t> valori.</a:t>
            </a:r>
            <a:endParaRPr lang="en-GB" dirty="0"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2706FE9E-3C99-5080-BACC-6DD34CB294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14" y="2455059"/>
            <a:ext cx="3851911" cy="326517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3B4EFB5-074B-9E0F-3DB3-545E4002B820}"/>
              </a:ext>
            </a:extLst>
          </p:cNvPr>
          <p:cNvSpPr txBox="1"/>
          <p:nvPr/>
        </p:nvSpPr>
        <p:spPr>
          <a:xfrm>
            <a:off x="5912916" y="1796414"/>
            <a:ext cx="5797550" cy="115800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dirty="0">
                <a:latin typeface="Arial"/>
                <a:cs typeface="Arial"/>
              </a:rPr>
              <a:t>Prima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tutto</a:t>
            </a:r>
            <a:endParaRPr sz="1200" dirty="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69265" algn="l"/>
              </a:tabLst>
            </a:pPr>
            <a:r>
              <a:rPr sz="1200" dirty="0">
                <a:latin typeface="Arial MT"/>
                <a:cs typeface="Arial MT"/>
              </a:rPr>
              <a:t>Fare</a:t>
            </a:r>
            <a:r>
              <a:rPr sz="1200" spc="10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clic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sulla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freccina</a:t>
            </a:r>
            <a:r>
              <a:rPr sz="1200" spc="10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presente</a:t>
            </a:r>
            <a:r>
              <a:rPr sz="1200" spc="11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sul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lato</a:t>
            </a:r>
            <a:r>
              <a:rPr sz="1200" spc="10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destro</a:t>
            </a:r>
            <a:r>
              <a:rPr sz="1200" spc="9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della</a:t>
            </a:r>
            <a:r>
              <a:rPr sz="1200" spc="120" dirty="0">
                <a:latin typeface="Arial MT"/>
                <a:cs typeface="Arial MT"/>
              </a:rPr>
              <a:t>  </a:t>
            </a:r>
            <a:r>
              <a:rPr sz="1200" i="1" dirty="0">
                <a:latin typeface="Arial"/>
                <a:cs typeface="Arial"/>
              </a:rPr>
              <a:t>Vista</a:t>
            </a:r>
            <a:r>
              <a:rPr sz="1200" i="1" spc="10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Grafica</a:t>
            </a:r>
            <a:r>
              <a:rPr sz="1200" i="1" spc="110" dirty="0">
                <a:latin typeface="Arial"/>
                <a:cs typeface="Arial"/>
              </a:rPr>
              <a:t>  </a:t>
            </a:r>
            <a:r>
              <a:rPr sz="1200" spc="-50" dirty="0">
                <a:latin typeface="Arial MT"/>
                <a:cs typeface="Arial MT"/>
              </a:rPr>
              <a:t>e</a:t>
            </a:r>
            <a:endParaRPr sz="1200" dirty="0">
              <a:latin typeface="Arial MT"/>
              <a:cs typeface="Arial MT"/>
            </a:endParaRPr>
          </a:p>
          <a:p>
            <a:pPr marL="469265" marR="5080">
              <a:lnSpc>
                <a:spcPts val="1380"/>
              </a:lnSpc>
              <a:spcBef>
                <a:spcPts val="615"/>
              </a:spcBef>
              <a:tabLst>
                <a:tab pos="1581150" algn="l"/>
              </a:tabLst>
            </a:pPr>
            <a:r>
              <a:rPr sz="1200" spc="-10" dirty="0">
                <a:latin typeface="Arial MT"/>
                <a:cs typeface="Arial MT"/>
              </a:rPr>
              <a:t>selezionare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i="1" dirty="0">
                <a:latin typeface="Arial"/>
                <a:cs typeface="Arial"/>
              </a:rPr>
              <a:t>Foglio</a:t>
            </a:r>
            <a:r>
              <a:rPr sz="1200" i="1" spc="12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di</a:t>
            </a:r>
            <a:r>
              <a:rPr sz="1200" i="1" spc="114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calcolo</a:t>
            </a:r>
            <a:r>
              <a:rPr sz="1200" i="1" spc="12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12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grafici</a:t>
            </a:r>
            <a:r>
              <a:rPr sz="1200" i="1" spc="125" dirty="0">
                <a:latin typeface="Arial"/>
                <a:cs typeface="Arial"/>
              </a:rPr>
              <a:t>  </a:t>
            </a:r>
            <a:r>
              <a:rPr sz="1200" dirty="0">
                <a:latin typeface="Arial MT"/>
                <a:cs typeface="Arial MT"/>
              </a:rPr>
              <a:t>nella</a:t>
            </a:r>
            <a:r>
              <a:rPr sz="1200" spc="120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barra</a:t>
            </a:r>
            <a:r>
              <a:rPr sz="1200" spc="1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laterale</a:t>
            </a:r>
            <a:r>
              <a:rPr sz="1200" spc="130" dirty="0">
                <a:latin typeface="Arial MT"/>
                <a:cs typeface="Arial MT"/>
              </a:rPr>
              <a:t>  </a:t>
            </a:r>
            <a:r>
              <a:rPr sz="1200" i="1" spc="-10" dirty="0">
                <a:latin typeface="Arial"/>
                <a:cs typeface="Arial"/>
              </a:rPr>
              <a:t>Raccolte strumenti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costruzione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EA9BED6-3ACD-B062-DC96-5135F642E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19571"/>
              </p:ext>
            </p:extLst>
          </p:nvPr>
        </p:nvGraphicFramePr>
        <p:xfrm>
          <a:off x="5747003" y="3034348"/>
          <a:ext cx="5696583" cy="366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>
                        <a:lnSpc>
                          <a:spcPts val="138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Inserire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alcuni</a:t>
                      </a:r>
                      <a:r>
                        <a:rPr sz="12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dati</a:t>
                      </a:r>
                      <a:r>
                        <a:rPr sz="12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nelle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celle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colonna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foglio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calcolo,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ad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esempio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riempire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celle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A1</a:t>
                      </a:r>
                      <a:r>
                        <a:rPr sz="1200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ad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A14</a:t>
                      </a:r>
                      <a:r>
                        <a:rPr sz="1200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valori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5,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3,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3,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2,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2,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4,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2,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3,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3,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4,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5,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3.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Evidenziare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celle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analizzare</a:t>
                      </a:r>
                      <a:r>
                        <a:rPr sz="12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Analisi univariata.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60960" algn="just">
                        <a:lnSpc>
                          <a:spcPts val="138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questo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esempio:</a:t>
                      </a:r>
                      <a:r>
                        <a:rPr sz="12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celle</a:t>
                      </a:r>
                      <a:r>
                        <a:rPr sz="12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A1</a:t>
                      </a:r>
                      <a:r>
                        <a:rPr sz="1200" i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ad</a:t>
                      </a:r>
                      <a:r>
                        <a:rPr sz="12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A14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sullo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Analisi</a:t>
                      </a:r>
                      <a:r>
                        <a:rPr sz="1200" i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univariata.</a:t>
                      </a:r>
                      <a:r>
                        <a:rPr sz="1200" i="1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Analizza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dialogo</a:t>
                      </a:r>
                      <a:r>
                        <a:rPr sz="120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Sorgente</a:t>
                      </a:r>
                      <a:r>
                        <a:rPr sz="1200" i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dati</a:t>
                      </a:r>
                      <a:r>
                        <a:rPr sz="1200" i="1" spc="15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visualizzare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 algn="just">
                        <a:lnSpc>
                          <a:spcPts val="132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dialogo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Analisi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dei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dati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5405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Scegliere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Classi</a:t>
                      </a:r>
                      <a:r>
                        <a:rPr sz="1200" i="1" spc="4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analizzare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parte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alta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finestra visualizzata.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ts val="131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valori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indicati</a:t>
                      </a:r>
                      <a:r>
                        <a:rPr sz="12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nell’esempio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sono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state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utilizzate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Classi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quanto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compaiono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cinque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differenti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valori.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3500" algn="just">
                        <a:lnSpc>
                          <a:spcPct val="963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l’icona</a:t>
                      </a:r>
                      <a:r>
                        <a:rPr sz="12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Mostra</a:t>
                      </a:r>
                      <a:r>
                        <a:rPr sz="120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statistiche</a:t>
                      </a:r>
                      <a:r>
                        <a:rPr sz="1200" i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barra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stile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aprire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Statistiche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che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contiene,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l’altro,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media,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mediana,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massimo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minimo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dei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dati.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690" algn="just">
                        <a:lnSpc>
                          <a:spcPts val="138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pulsante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freccia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alto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destra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Imposta</a:t>
                      </a:r>
                      <a:r>
                        <a:rPr sz="1200" i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classi</a:t>
                      </a:r>
                      <a:r>
                        <a:rPr sz="12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manualmente</a:t>
                      </a:r>
                      <a:r>
                        <a:rPr sz="1200" i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nel</a:t>
                      </a:r>
                      <a:r>
                        <a:rPr sz="12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menu</a:t>
                      </a:r>
                      <a:r>
                        <a:rPr sz="1200" spc="2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Istogramma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Premere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Invio</a:t>
                      </a:r>
                      <a:r>
                        <a:rPr sz="1200" i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dopo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avere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indicato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1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valore</a:t>
                      </a:r>
                      <a:r>
                        <a:rPr sz="1200" spc="2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Inizio</a:t>
                      </a:r>
                      <a:r>
                        <a:rPr sz="1200" i="1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come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0.5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valore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per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  <a:p>
                      <a:pPr marL="68580" algn="just">
                        <a:lnSpc>
                          <a:spcPts val="1320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Larghezza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(valori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relativi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all’esempio).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6">
            <a:extLst>
              <a:ext uri="{FF2B5EF4-FFF2-40B4-BE49-F238E27FC236}">
                <a16:creationId xmlns:a16="http://schemas.microsoft.com/office/drawing/2014/main" id="{A3BC8977-5C9E-4E40-71BF-EC855453C2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5090" y="4087645"/>
            <a:ext cx="237267" cy="245592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9B0A841C-2306-CEC6-B89F-C8E128FEC3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090" y="5572652"/>
            <a:ext cx="294925" cy="232617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37C249D3-F6D6-0572-8686-3F7E5C84021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9839" y="6320105"/>
            <a:ext cx="225425" cy="2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5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lang="en-GB" sz="6000" b="1" dirty="0" err="1">
                <a:latin typeface="Arial"/>
                <a:cs typeface="Arial"/>
              </a:rPr>
              <a:t>Cos’è</a:t>
            </a:r>
            <a:r>
              <a:rPr lang="en-GB" sz="6000" b="1" spc="-60" dirty="0">
                <a:latin typeface="Arial"/>
                <a:cs typeface="Arial"/>
              </a:rPr>
              <a:t> </a:t>
            </a:r>
            <a:r>
              <a:rPr lang="en-GB" sz="6000" b="1" spc="-10" dirty="0">
                <a:latin typeface="Arial"/>
                <a:cs typeface="Arial"/>
              </a:rPr>
              <a:t>GeoGebra?</a:t>
            </a:r>
            <a:endParaRPr lang="en-GB" sz="6000" dirty="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404" y="3127248"/>
            <a:ext cx="6365756" cy="3118104"/>
          </a:xfrm>
        </p:spPr>
        <p:txBody>
          <a:bodyPr rtlCol="0"/>
          <a:lstStyle/>
          <a:p>
            <a:pPr marL="464820" indent="-225425" algn="just">
              <a:lnSpc>
                <a:spcPct val="100000"/>
              </a:lnSpc>
              <a:spcBef>
                <a:spcPts val="1240"/>
              </a:spcBef>
              <a:buFont typeface="Symbol"/>
              <a:buChar char=""/>
              <a:tabLst>
                <a:tab pos="464820" algn="l"/>
              </a:tabLst>
            </a:pPr>
            <a:r>
              <a:rPr lang="it-IT" sz="1800" dirty="0">
                <a:latin typeface="Arial MT"/>
                <a:cs typeface="Arial MT"/>
              </a:rPr>
              <a:t>Un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pacchetto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completo</a:t>
            </a:r>
            <a:r>
              <a:rPr lang="it-IT" sz="1800" spc="-3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di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software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di</a:t>
            </a:r>
            <a:r>
              <a:rPr lang="it-IT" sz="1800" spc="-4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matematica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spc="-10" dirty="0">
                <a:latin typeface="Arial MT"/>
                <a:cs typeface="Arial MT"/>
              </a:rPr>
              <a:t>dinamica</a:t>
            </a:r>
            <a:endParaRPr lang="it-IT" sz="1800" dirty="0">
              <a:latin typeface="Arial MT"/>
              <a:cs typeface="Arial MT"/>
            </a:endParaRPr>
          </a:p>
          <a:p>
            <a:pPr marL="464820" indent="-22542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4820" algn="l"/>
              </a:tabLst>
            </a:pPr>
            <a:r>
              <a:rPr lang="it-IT" sz="1800" dirty="0">
                <a:latin typeface="Arial MT"/>
                <a:cs typeface="Arial MT"/>
              </a:rPr>
              <a:t>Dedicato</a:t>
            </a:r>
            <a:r>
              <a:rPr lang="it-IT" sz="1800" spc="-3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all’apprendimento</a:t>
            </a:r>
            <a:r>
              <a:rPr lang="it-IT" sz="1800" spc="-3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e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all’insegnamento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a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qualsiasi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livello</a:t>
            </a:r>
            <a:r>
              <a:rPr lang="it-IT" sz="1800" spc="15" dirty="0">
                <a:latin typeface="Arial MT"/>
                <a:cs typeface="Arial MT"/>
              </a:rPr>
              <a:t> </a:t>
            </a:r>
            <a:r>
              <a:rPr lang="it-IT" sz="1800" spc="-10" dirty="0">
                <a:latin typeface="Arial MT"/>
                <a:cs typeface="Arial MT"/>
              </a:rPr>
              <a:t>scolastico</a:t>
            </a:r>
            <a:endParaRPr lang="it-IT" sz="1800" dirty="0">
              <a:latin typeface="Arial MT"/>
              <a:cs typeface="Arial MT"/>
            </a:endParaRPr>
          </a:p>
          <a:p>
            <a:pPr marL="464820" indent="-225425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4820" algn="l"/>
              </a:tabLst>
            </a:pPr>
            <a:r>
              <a:rPr lang="it-IT" sz="1800" dirty="0">
                <a:latin typeface="Arial MT"/>
                <a:cs typeface="Arial MT"/>
              </a:rPr>
              <a:t>Riunisce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Arial"/>
                <a:cs typeface="Arial"/>
              </a:rPr>
              <a:t>geo</a:t>
            </a:r>
            <a:r>
              <a:rPr lang="it-IT" sz="1800" dirty="0">
                <a:latin typeface="Arial MT"/>
                <a:cs typeface="Arial MT"/>
              </a:rPr>
              <a:t>metria,</a:t>
            </a:r>
            <a:r>
              <a:rPr lang="it-IT" sz="1800" spc="-3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al</a:t>
            </a:r>
            <a:r>
              <a:rPr lang="it-IT" sz="1800" b="1" dirty="0">
                <a:solidFill>
                  <a:srgbClr val="FF0000"/>
                </a:solidFill>
                <a:latin typeface="Arial"/>
                <a:cs typeface="Arial"/>
              </a:rPr>
              <a:t>gebra</a:t>
            </a:r>
            <a:r>
              <a:rPr lang="it-IT" sz="1800" dirty="0">
                <a:latin typeface="Arial MT"/>
                <a:cs typeface="Arial MT"/>
              </a:rPr>
              <a:t>,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tabelle,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grafici,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analisi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e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statistica</a:t>
            </a:r>
            <a:r>
              <a:rPr lang="it-IT" sz="1800" spc="-15" dirty="0">
                <a:latin typeface="Arial MT"/>
                <a:cs typeface="Arial MT"/>
              </a:rPr>
              <a:t> </a:t>
            </a:r>
            <a:r>
              <a:rPr lang="it-IT" sz="1800" spc="-10" dirty="0">
                <a:latin typeface="Arial MT"/>
                <a:cs typeface="Arial MT"/>
              </a:rPr>
              <a:t>interattive</a:t>
            </a:r>
            <a:endParaRPr lang="it-IT" sz="1800" dirty="0">
              <a:latin typeface="Arial MT"/>
              <a:cs typeface="Arial MT"/>
            </a:endParaRPr>
          </a:p>
          <a:p>
            <a:pPr marL="464820" indent="-225425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4820" algn="l"/>
              </a:tabLst>
            </a:pPr>
            <a:r>
              <a:rPr lang="it-IT" sz="1800" dirty="0">
                <a:latin typeface="Arial MT"/>
                <a:cs typeface="Arial MT"/>
              </a:rPr>
              <a:t>Un</a:t>
            </a:r>
            <a:r>
              <a:rPr lang="it-IT" sz="1800" spc="-1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software</a:t>
            </a:r>
            <a:r>
              <a:rPr lang="it-IT" sz="1800" spc="-1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Open</a:t>
            </a:r>
            <a:r>
              <a:rPr lang="it-IT" sz="1800" spc="-2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source,</a:t>
            </a:r>
            <a:r>
              <a:rPr lang="it-IT" sz="1800" spc="-1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scaricabile</a:t>
            </a:r>
            <a:r>
              <a:rPr lang="it-IT" sz="1800" spc="-10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gratuitamente</a:t>
            </a:r>
            <a:r>
              <a:rPr lang="it-IT" sz="1800" spc="-25" dirty="0">
                <a:latin typeface="Arial MT"/>
                <a:cs typeface="Arial MT"/>
              </a:rPr>
              <a:t> </a:t>
            </a:r>
            <a:r>
              <a:rPr lang="it-IT" sz="1800" dirty="0">
                <a:latin typeface="Arial MT"/>
                <a:cs typeface="Arial MT"/>
              </a:rPr>
              <a:t>da</a:t>
            </a:r>
            <a:r>
              <a:rPr lang="it-IT" sz="1800" spc="300" dirty="0">
                <a:latin typeface="Arial MT"/>
                <a:cs typeface="Arial MT"/>
              </a:rPr>
              <a:t> </a:t>
            </a:r>
            <a:r>
              <a:rPr lang="it-IT" sz="1800" u="sng" spc="-1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Arial MT"/>
                <a:cs typeface="Arial MT"/>
                <a:hlinkClick r:id="rId3"/>
              </a:rPr>
              <a:t>www.geogebra.org</a:t>
            </a:r>
            <a:endParaRPr lang="it-IT" sz="1800" dirty="0">
              <a:latin typeface="Arial MT"/>
              <a:cs typeface="Arial MT"/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2659"/>
            <a:ext cx="6190488" cy="1179576"/>
          </a:xfrm>
        </p:spPr>
        <p:txBody>
          <a:bodyPr rtlCol="0"/>
          <a:lstStyle/>
          <a:p>
            <a:pPr rtl="0"/>
            <a:r>
              <a:rPr lang="en-GB" sz="5400" dirty="0" err="1"/>
              <a:t>Notizie</a:t>
            </a:r>
            <a:r>
              <a:rPr lang="en-GB" sz="5400" dirty="0"/>
              <a:t> in </a:t>
            </a:r>
            <a:r>
              <a:rPr lang="en-GB" sz="5400" dirty="0" err="1"/>
              <a:t>pillole</a:t>
            </a:r>
            <a:endParaRPr lang="en-GB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92" y="1271016"/>
            <a:ext cx="10061448" cy="5261864"/>
          </a:xfrm>
        </p:spPr>
        <p:txBody>
          <a:bodyPr rtlCol="0">
            <a:normAutofit fontScale="77500" lnSpcReduction="20000"/>
          </a:bodyPr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it-IT" sz="2900" dirty="0" err="1"/>
              <a:t>GeoGebra</a:t>
            </a:r>
            <a:r>
              <a:rPr lang="it-IT" sz="2900" dirty="0"/>
              <a:t> semplifica la creazione e costruzione di modelli matematici, e consente l’esplorazione interattiva dei risultati da parte degli studenti, tramite l’utilizzo del mouse e la modifica di parametri.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900" dirty="0" err="1"/>
              <a:t>GeoGebra</a:t>
            </a:r>
            <a:r>
              <a:rPr lang="it-IT" sz="2900" dirty="0"/>
              <a:t> è anche uno strumento utile agli insegnanti per la creazione di 	documentazione e fogli di lavoro interattivi. </a:t>
            </a:r>
          </a:p>
          <a:p>
            <a:pPr rtl="0"/>
            <a:r>
              <a:rPr lang="it-IT" sz="2900" dirty="0"/>
              <a:t>Utilizzando gli strumenti della Barra degli strumenti è possibile creare le proprie costruzioni nella Vista Grafica direttamente con il mouse. </a:t>
            </a:r>
          </a:p>
          <a:p>
            <a:pPr rtl="0"/>
            <a:r>
              <a:rPr lang="it-IT" sz="2900" dirty="0"/>
              <a:t>Le coordinate e le equazioni degli oggetti creati sono contemporaneamente visualizzate nella Vista Algebra. </a:t>
            </a:r>
          </a:p>
          <a:p>
            <a:pPr rtl="0"/>
            <a:r>
              <a:rPr lang="it-IT" sz="2900" dirty="0"/>
              <a:t>La Barra di inserimento serve per inserire direttamente coordinate, equazioni, comandi e funzioni, che saranno visualizzate nella Vista Grafica  e nella Vista Algebra subito dopo avere premuto il tasto Invio. </a:t>
            </a:r>
          </a:p>
          <a:p>
            <a:pPr rtl="0"/>
            <a:r>
              <a:rPr lang="it-IT" sz="2900" dirty="0"/>
              <a:t>In </a:t>
            </a:r>
            <a:r>
              <a:rPr lang="it-IT" sz="2900" dirty="0" err="1"/>
              <a:t>GeoGebra</a:t>
            </a:r>
            <a:r>
              <a:rPr lang="it-IT" sz="2900" dirty="0"/>
              <a:t>, geometria e algebra lavorano fianco a fianco.</a:t>
            </a:r>
          </a:p>
          <a:p>
            <a:pPr rtl="0"/>
            <a:endParaRPr lang="it-IT" sz="1700" dirty="0"/>
          </a:p>
          <a:p>
            <a:pPr rtl="0"/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" y="254000"/>
            <a:ext cx="11176000" cy="1325880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Circonferenza</a:t>
            </a:r>
            <a:r>
              <a:rPr lang="it-IT" sz="4000" b="1" spc="-45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circoscritta</a:t>
            </a:r>
            <a:r>
              <a:rPr lang="it-IT" sz="4000" b="1" spc="-50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a</a:t>
            </a:r>
            <a:r>
              <a:rPr lang="it-IT" sz="4000" b="1" spc="-35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un</a:t>
            </a:r>
            <a:r>
              <a:rPr lang="it-IT" sz="4000" b="1" spc="-40" dirty="0">
                <a:latin typeface="Arial"/>
                <a:cs typeface="Arial"/>
              </a:rPr>
              <a:t> </a:t>
            </a:r>
            <a:r>
              <a:rPr lang="it-IT" sz="4000" b="1" spc="-10" dirty="0">
                <a:latin typeface="Arial"/>
                <a:cs typeface="Arial"/>
              </a:rPr>
              <a:t>triangolo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790342-F398-A521-7810-75D0AF47AC60}"/>
              </a:ext>
            </a:extLst>
          </p:cNvPr>
          <p:cNvSpPr txBox="1"/>
          <p:nvPr/>
        </p:nvSpPr>
        <p:spPr>
          <a:xfrm>
            <a:off x="1661160" y="1753771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Costruire con </a:t>
            </a:r>
            <a:r>
              <a:rPr lang="it-IT" sz="1600" dirty="0" err="1"/>
              <a:t>GeoGebra</a:t>
            </a:r>
            <a:r>
              <a:rPr lang="it-IT" sz="1600" dirty="0"/>
              <a:t> un triangolo A, B, C e la circonferenza circoscritta.</a:t>
            </a:r>
            <a:endParaRPr lang="en-GB" sz="1600" dirty="0"/>
          </a:p>
        </p:txBody>
      </p:sp>
      <p:pic>
        <p:nvPicPr>
          <p:cNvPr id="10" name="object 17">
            <a:extLst>
              <a:ext uri="{FF2B5EF4-FFF2-40B4-BE49-F238E27FC236}">
                <a16:creationId xmlns:a16="http://schemas.microsoft.com/office/drawing/2014/main" id="{E94D4ABE-EA85-965D-4568-B8555DA299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92" y="2307392"/>
            <a:ext cx="5793581" cy="4136231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5CB50D2-2BE8-258B-7B34-9AA2303D7D46}"/>
              </a:ext>
            </a:extLst>
          </p:cNvPr>
          <p:cNvSpPr txBox="1"/>
          <p:nvPr/>
        </p:nvSpPr>
        <p:spPr>
          <a:xfrm>
            <a:off x="6154928" y="2690825"/>
            <a:ext cx="29179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r>
              <a:rPr lang="it-IT" sz="1200" b="1" spc="-10" dirty="0">
                <a:latin typeface="Arial"/>
                <a:cs typeface="Arial"/>
              </a:rPr>
              <a:t> con il mouse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table">
            <a:extLst>
              <a:ext uri="{FF2B5EF4-FFF2-40B4-BE49-F238E27FC236}">
                <a16:creationId xmlns:a16="http://schemas.microsoft.com/office/drawing/2014/main" id="{7169A062-84AA-AB46-870A-AE71E7A0A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928" y="2899104"/>
            <a:ext cx="5577839" cy="3008630"/>
          </a:xfrm>
          <a:prstGeom prst="rect">
            <a:avLst/>
          </a:prstGeom>
        </p:spPr>
      </p:pic>
      <p:pic>
        <p:nvPicPr>
          <p:cNvPr id="14" name="object 9">
            <a:extLst>
              <a:ext uri="{FF2B5EF4-FFF2-40B4-BE49-F238E27FC236}">
                <a16:creationId xmlns:a16="http://schemas.microsoft.com/office/drawing/2014/main" id="{C418BCD4-12C4-05DC-B2D6-67DF874B91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646" y="3124200"/>
            <a:ext cx="281508" cy="304800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A404EE87-9DC4-9833-E005-42209D3C58C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4717" y="3728767"/>
            <a:ext cx="252437" cy="304800"/>
          </a:xfrm>
          <a:prstGeom prst="rect">
            <a:avLst/>
          </a:prstGeom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C78FBBF-E2AD-C9D4-B7FA-CCA7011C69B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04000" y="4281213"/>
            <a:ext cx="304800" cy="262623"/>
          </a:xfrm>
          <a:prstGeom prst="rect">
            <a:avLst/>
          </a:prstGeom>
        </p:spPr>
      </p:pic>
      <p:pic>
        <p:nvPicPr>
          <p:cNvPr id="20" name="object 12">
            <a:extLst>
              <a:ext uri="{FF2B5EF4-FFF2-40B4-BE49-F238E27FC236}">
                <a16:creationId xmlns:a16="http://schemas.microsoft.com/office/drawing/2014/main" id="{6B13C6B6-50ED-8220-FBC8-E1EEBD3FDB3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92354" y="4921785"/>
            <a:ext cx="304800" cy="303999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9877174-4BA1-0089-A0E9-34CB487F1E4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00520" y="5511340"/>
            <a:ext cx="111759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1BC2-4E1D-2774-92CA-F21774A04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B54F-5E50-9883-ECFE-AB1C93A3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" y="254000"/>
            <a:ext cx="11176000" cy="1325880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Circonferenza</a:t>
            </a:r>
            <a:r>
              <a:rPr lang="it-IT" sz="4000" b="1" spc="-45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circoscritta</a:t>
            </a:r>
            <a:r>
              <a:rPr lang="it-IT" sz="4000" b="1" spc="-50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a</a:t>
            </a:r>
            <a:r>
              <a:rPr lang="it-IT" sz="4000" b="1" spc="-35" dirty="0">
                <a:latin typeface="Arial"/>
                <a:cs typeface="Arial"/>
              </a:rPr>
              <a:t> </a:t>
            </a:r>
            <a:r>
              <a:rPr lang="it-IT" sz="4000" b="1" dirty="0">
                <a:latin typeface="Arial"/>
                <a:cs typeface="Arial"/>
              </a:rPr>
              <a:t>un</a:t>
            </a:r>
            <a:r>
              <a:rPr lang="it-IT" sz="4000" b="1" spc="-40" dirty="0">
                <a:latin typeface="Arial"/>
                <a:cs typeface="Arial"/>
              </a:rPr>
              <a:t> </a:t>
            </a:r>
            <a:r>
              <a:rPr lang="it-IT" sz="4000" b="1" spc="-10" dirty="0">
                <a:latin typeface="Arial"/>
                <a:cs typeface="Arial"/>
              </a:rPr>
              <a:t>triangolo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EC3B4E-5188-2BAD-DB12-5C76330525B3}"/>
              </a:ext>
            </a:extLst>
          </p:cNvPr>
          <p:cNvSpPr txBox="1"/>
          <p:nvPr/>
        </p:nvSpPr>
        <p:spPr>
          <a:xfrm>
            <a:off x="1661160" y="1753771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Costruire con </a:t>
            </a:r>
            <a:r>
              <a:rPr lang="it-IT" sz="1600" dirty="0" err="1"/>
              <a:t>GeoGebra</a:t>
            </a:r>
            <a:r>
              <a:rPr lang="it-IT" sz="1600" dirty="0"/>
              <a:t> un triangolo A, B, C e la circonferenza circoscritta.</a:t>
            </a:r>
            <a:endParaRPr lang="en-GB" sz="1600" dirty="0"/>
          </a:p>
        </p:txBody>
      </p:sp>
      <p:pic>
        <p:nvPicPr>
          <p:cNvPr id="10" name="object 17">
            <a:extLst>
              <a:ext uri="{FF2B5EF4-FFF2-40B4-BE49-F238E27FC236}">
                <a16:creationId xmlns:a16="http://schemas.microsoft.com/office/drawing/2014/main" id="{D2AA46FC-310D-F9F6-6AB0-EA140C13F9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92" y="2307392"/>
            <a:ext cx="5793581" cy="4136231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1F0EE5CD-3B9F-3241-1A1B-9A07687396C3}"/>
              </a:ext>
            </a:extLst>
          </p:cNvPr>
          <p:cNvSpPr txBox="1"/>
          <p:nvPr/>
        </p:nvSpPr>
        <p:spPr>
          <a:xfrm>
            <a:off x="6154928" y="2690825"/>
            <a:ext cx="40253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r>
              <a:rPr lang="it-IT" sz="1200" b="1" spc="-10" dirty="0">
                <a:latin typeface="Arial"/>
                <a:cs typeface="Arial"/>
              </a:rPr>
              <a:t> con la barra di inserimento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5100D7-E507-E2B8-5ADA-0EFACCD09290}"/>
              </a:ext>
            </a:extLst>
          </p:cNvPr>
          <p:cNvSpPr txBox="1"/>
          <p:nvPr/>
        </p:nvSpPr>
        <p:spPr>
          <a:xfrm>
            <a:off x="6299200" y="3349454"/>
            <a:ext cx="5151120" cy="2296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lang="it-IT" sz="1800" spc="-10" dirty="0">
                <a:latin typeface="Courier New"/>
                <a:cs typeface="Courier New"/>
              </a:rPr>
              <a:t>A=(2,1)</a:t>
            </a:r>
          </a:p>
          <a:p>
            <a:pPr marL="12700">
              <a:lnSpc>
                <a:spcPts val="1360"/>
              </a:lnSpc>
            </a:pPr>
            <a:endParaRPr lang="it-IT" dirty="0">
              <a:latin typeface="Courier New"/>
              <a:cs typeface="Courier New"/>
            </a:endParaRPr>
          </a:p>
          <a:p>
            <a:pPr marL="12700">
              <a:lnSpc>
                <a:spcPts val="1360"/>
              </a:lnSpc>
            </a:pPr>
            <a:r>
              <a:rPr lang="it-IT" sz="1800" spc="-10" dirty="0">
                <a:latin typeface="Courier New"/>
                <a:cs typeface="Courier New"/>
              </a:rPr>
              <a:t>B=(12,5)</a:t>
            </a:r>
          </a:p>
          <a:p>
            <a:pPr marL="12700">
              <a:lnSpc>
                <a:spcPts val="1365"/>
              </a:lnSpc>
            </a:pPr>
            <a:endParaRPr lang="it-IT" sz="1800" spc="-10" dirty="0">
              <a:latin typeface="Courier New"/>
              <a:cs typeface="Courier New"/>
            </a:endParaRPr>
          </a:p>
          <a:p>
            <a:pPr marL="12700">
              <a:lnSpc>
                <a:spcPts val="1365"/>
              </a:lnSpc>
            </a:pPr>
            <a:r>
              <a:rPr lang="it-IT" sz="1800" spc="-10" dirty="0">
                <a:latin typeface="Courier New"/>
                <a:cs typeface="Courier New"/>
              </a:rPr>
              <a:t>C=(8,11)</a:t>
            </a:r>
          </a:p>
          <a:p>
            <a:pPr marL="12700" marR="5080">
              <a:lnSpc>
                <a:spcPct val="94400"/>
              </a:lnSpc>
              <a:spcBef>
                <a:spcPts val="40"/>
              </a:spcBef>
            </a:pPr>
            <a:r>
              <a:rPr lang="it-IT" sz="1800" spc="-10" dirty="0">
                <a:latin typeface="Courier New"/>
                <a:cs typeface="Courier New"/>
              </a:rPr>
              <a:t>Poligono(A,B,C</a:t>
            </a:r>
            <a:r>
              <a:rPr lang="it-IT" spc="-10" dirty="0">
                <a:latin typeface="Courier New"/>
                <a:cs typeface="Courier New"/>
              </a:rPr>
              <a:t>)</a:t>
            </a:r>
            <a:endParaRPr lang="it-IT" sz="1800" spc="-10" dirty="0">
              <a:latin typeface="Courier New"/>
              <a:cs typeface="Courier New"/>
            </a:endParaRPr>
          </a:p>
          <a:p>
            <a:pPr marL="12700" marR="5080">
              <a:lnSpc>
                <a:spcPct val="94400"/>
              </a:lnSpc>
              <a:spcBef>
                <a:spcPts val="40"/>
              </a:spcBef>
            </a:pPr>
            <a:r>
              <a:rPr lang="it-IT" sz="1800" spc="-10" dirty="0">
                <a:latin typeface="Courier New"/>
                <a:cs typeface="Courier New"/>
              </a:rPr>
              <a:t>s=</a:t>
            </a:r>
            <a:r>
              <a:rPr lang="it-IT" sz="1800" spc="-10" dirty="0" err="1">
                <a:latin typeface="Courier New"/>
                <a:cs typeface="Courier New"/>
              </a:rPr>
              <a:t>AsseSegmenta</a:t>
            </a:r>
            <a:r>
              <a:rPr lang="it-IT" sz="1800" spc="-10" dirty="0">
                <a:latin typeface="Courier New"/>
                <a:cs typeface="Courier New"/>
              </a:rPr>
              <a:t>(a)</a:t>
            </a:r>
          </a:p>
          <a:p>
            <a:pPr marL="12700" marR="5080">
              <a:lnSpc>
                <a:spcPct val="94400"/>
              </a:lnSpc>
              <a:spcBef>
                <a:spcPts val="40"/>
              </a:spcBef>
            </a:pPr>
            <a:r>
              <a:rPr lang="it-IT" sz="1800" dirty="0">
                <a:latin typeface="Courier New"/>
                <a:cs typeface="Courier New"/>
              </a:rPr>
              <a:t>t=</a:t>
            </a:r>
            <a:r>
              <a:rPr lang="it-IT" sz="1800" spc="-90" dirty="0">
                <a:latin typeface="Courier New"/>
                <a:cs typeface="Courier New"/>
              </a:rPr>
              <a:t> </a:t>
            </a:r>
            <a:r>
              <a:rPr lang="it-IT" sz="1800" dirty="0" err="1">
                <a:latin typeface="Courier New"/>
                <a:cs typeface="Courier New"/>
              </a:rPr>
              <a:t>AsseSegmento</a:t>
            </a:r>
            <a:r>
              <a:rPr lang="it-IT" spc="-85" dirty="0">
                <a:latin typeface="Courier New"/>
                <a:cs typeface="Courier New"/>
              </a:rPr>
              <a:t>(b)</a:t>
            </a:r>
          </a:p>
          <a:p>
            <a:pPr marL="12700" marR="5080">
              <a:lnSpc>
                <a:spcPct val="94400"/>
              </a:lnSpc>
              <a:spcBef>
                <a:spcPts val="40"/>
              </a:spcBef>
            </a:pPr>
            <a:r>
              <a:rPr lang="it-IT" sz="1800" spc="-10" dirty="0">
                <a:latin typeface="Courier New"/>
                <a:cs typeface="Courier New"/>
              </a:rPr>
              <a:t>M=Intersezione(</a:t>
            </a:r>
            <a:r>
              <a:rPr lang="it-IT" sz="1800" spc="-10" dirty="0" err="1">
                <a:latin typeface="Courier New"/>
                <a:cs typeface="Courier New"/>
              </a:rPr>
              <a:t>s,t</a:t>
            </a:r>
            <a:r>
              <a:rPr lang="it-IT" spc="-10" dirty="0">
                <a:latin typeface="Courier New"/>
                <a:cs typeface="Courier New"/>
              </a:rPr>
              <a:t>)</a:t>
            </a:r>
          </a:p>
          <a:p>
            <a:pPr marL="12700" marR="5080">
              <a:lnSpc>
                <a:spcPct val="94400"/>
              </a:lnSpc>
              <a:spcBef>
                <a:spcPts val="40"/>
              </a:spcBef>
            </a:pPr>
            <a:r>
              <a:rPr lang="it-IT" sz="1800" spc="-10" dirty="0">
                <a:latin typeface="Courier New"/>
                <a:cs typeface="Courier New"/>
              </a:rPr>
              <a:t>Circonferenza</a:t>
            </a:r>
            <a:r>
              <a:rPr lang="it-IT" spc="-10" dirty="0">
                <a:latin typeface="Courier New"/>
                <a:cs typeface="Courier New"/>
              </a:rPr>
              <a:t>(</a:t>
            </a:r>
            <a:r>
              <a:rPr lang="it-IT" sz="1800" spc="-10" dirty="0">
                <a:latin typeface="Courier New"/>
                <a:cs typeface="Courier New"/>
              </a:rPr>
              <a:t>M,A)</a:t>
            </a:r>
            <a:endParaRPr lang="it-IT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0313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73D91-80A7-0B7A-B492-329B763E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A0D-402B-4083-261A-3CFE5CC8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10" y="4355236"/>
            <a:ext cx="5520690" cy="2076448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Derivata e tangente di una funzione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93C993-4361-382D-1249-C84292832612}"/>
              </a:ext>
            </a:extLst>
          </p:cNvPr>
          <p:cNvSpPr txBox="1"/>
          <p:nvPr/>
        </p:nvSpPr>
        <p:spPr>
          <a:xfrm>
            <a:off x="356422" y="212552"/>
            <a:ext cx="1147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Creare la funzione f(x) = sin(x), la derivata e la tangente in un suo punto, visualizzando il triangolo della pendenza.</a:t>
            </a:r>
            <a:endParaRPr lang="en-GB" sz="16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C12EB86-1519-9C04-6F00-508AD5A60E1D}"/>
              </a:ext>
            </a:extLst>
          </p:cNvPr>
          <p:cNvSpPr txBox="1"/>
          <p:nvPr/>
        </p:nvSpPr>
        <p:spPr>
          <a:xfrm>
            <a:off x="1706880" y="553804"/>
            <a:ext cx="2062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1" name="object 13">
            <a:extLst>
              <a:ext uri="{FF2B5EF4-FFF2-40B4-BE49-F238E27FC236}">
                <a16:creationId xmlns:a16="http://schemas.microsoft.com/office/drawing/2014/main" id="{C6955AC3-29B6-8652-EC56-BCDD69843A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5359" y="2501154"/>
            <a:ext cx="111759" cy="184785"/>
          </a:xfrm>
          <a:prstGeom prst="rect">
            <a:avLst/>
          </a:prstGeom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E9EF42D2-8A6A-6B2C-AF0B-2797B0B077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20" y="4177237"/>
            <a:ext cx="5520690" cy="2497455"/>
          </a:xfrm>
          <a:prstGeom prst="rect">
            <a:avLst/>
          </a:prstGeom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657CCFC-B484-CB0D-B37C-0EF8CF59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06150"/>
              </p:ext>
            </p:extLst>
          </p:nvPr>
        </p:nvGraphicFramePr>
        <p:xfrm>
          <a:off x="1706880" y="825072"/>
          <a:ext cx="5740400" cy="335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440"/>
                        </a:lnSpc>
                        <a:tabLst>
                          <a:tab pos="324802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f(x)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Courier New"/>
                          <a:cs typeface="Courier New"/>
                        </a:rPr>
                        <a:t>sin(x)</a:t>
                      </a:r>
                      <a:r>
                        <a:rPr sz="1200" spc="-1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	barra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inserimento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premere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Invio.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Nuovo</a:t>
                      </a:r>
                      <a:r>
                        <a:rPr sz="1200" i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punto</a:t>
                      </a:r>
                      <a:r>
                        <a:rPr sz="1200" i="1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grafico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Verrà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creato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vincolato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Tangenti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quindi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sulla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Rinominare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tangente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digitando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aprire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dialogo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Rinomina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Pendenza[t].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ed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esaminare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movimento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tangente.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(x(A),</a:t>
                      </a:r>
                      <a:r>
                        <a:rPr sz="1200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s)</a:t>
                      </a:r>
                      <a:endParaRPr sz="1200" dirty="0">
                        <a:latin typeface="Courier New"/>
                        <a:cs typeface="Courier New"/>
                      </a:endParaRPr>
                    </a:p>
                    <a:p>
                      <a:pPr marL="67945">
                        <a:lnSpc>
                          <a:spcPts val="1405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x(A)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indica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l’ascissa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Attivare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facendo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destro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(Mac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OS:</a:t>
                      </a:r>
                      <a:r>
                        <a:rPr sz="1200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ctrl-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clic)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Traccia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attiva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il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lascerà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una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“funzione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pendenza”.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Derivata[f(x)]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ottenerne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l’equazione.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ject 6">
            <a:extLst>
              <a:ext uri="{FF2B5EF4-FFF2-40B4-BE49-F238E27FC236}">
                <a16:creationId xmlns:a16="http://schemas.microsoft.com/office/drawing/2014/main" id="{55F77897-B643-4A9F-908A-723DABBB36E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8839" y="1216431"/>
            <a:ext cx="304800" cy="298450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F9DE4D69-0C5C-D0CA-776A-AC186CA38FD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8839" y="1650152"/>
            <a:ext cx="304800" cy="288213"/>
          </a:xfrm>
          <a:prstGeom prst="rect">
            <a:avLst/>
          </a:prstGeom>
        </p:spPr>
      </p:pic>
      <p:pic>
        <p:nvPicPr>
          <p:cNvPr id="11" name="object 9">
            <a:extLst>
              <a:ext uri="{FF2B5EF4-FFF2-40B4-BE49-F238E27FC236}">
                <a16:creationId xmlns:a16="http://schemas.microsoft.com/office/drawing/2014/main" id="{46E0BB9E-1359-BC19-A823-B109724D4AA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8368" y="3248728"/>
            <a:ext cx="158750" cy="144868"/>
          </a:xfrm>
          <a:prstGeom prst="rect">
            <a:avLst/>
          </a:prstGeom>
        </p:spPr>
      </p:pic>
      <p:pic>
        <p:nvPicPr>
          <p:cNvPr id="16" name="object 10">
            <a:extLst>
              <a:ext uri="{FF2B5EF4-FFF2-40B4-BE49-F238E27FC236}">
                <a16:creationId xmlns:a16="http://schemas.microsoft.com/office/drawing/2014/main" id="{7BB249BB-E5EB-0E8C-FA3E-9D9D340BFB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863" y="3571595"/>
            <a:ext cx="111759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6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ED83-807E-E3A7-BE86-28EF8E16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94EA-2B17-ECD7-D573-676227282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10" y="4355236"/>
            <a:ext cx="5520690" cy="2076448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Derivata e tangente di una funzione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DF0E90-7211-D0A4-E439-0EB418897275}"/>
              </a:ext>
            </a:extLst>
          </p:cNvPr>
          <p:cNvSpPr txBox="1"/>
          <p:nvPr/>
        </p:nvSpPr>
        <p:spPr>
          <a:xfrm>
            <a:off x="356422" y="212552"/>
            <a:ext cx="1147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Creare la funzione f(x) = sin(x), la derivata e la tangente in un suo punto, visualizzando il triangolo della pendenza.</a:t>
            </a:r>
            <a:endParaRPr lang="en-GB" sz="16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08422A1-0481-FB87-CB9C-B42BF92DEF90}"/>
              </a:ext>
            </a:extLst>
          </p:cNvPr>
          <p:cNvSpPr txBox="1"/>
          <p:nvPr/>
        </p:nvSpPr>
        <p:spPr>
          <a:xfrm>
            <a:off x="1706880" y="553804"/>
            <a:ext cx="3078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r>
              <a:rPr lang="it-IT" sz="1200" b="1" spc="-10" dirty="0">
                <a:latin typeface="Arial"/>
                <a:cs typeface="Arial"/>
              </a:rPr>
              <a:t> alternativa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18936672-DAB3-0555-A616-4AACF85D92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3831797"/>
            <a:ext cx="5520690" cy="249745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4956D7-9673-26C6-6FF0-1150258AF62A}"/>
              </a:ext>
            </a:extLst>
          </p:cNvPr>
          <p:cNvSpPr txBox="1"/>
          <p:nvPr/>
        </p:nvSpPr>
        <p:spPr>
          <a:xfrm>
            <a:off x="1706880" y="907920"/>
            <a:ext cx="75996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395" marR="6350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Digitare i seguenti comandi nella barra di inserimento e premere il tasto Invio dopo l’inserimento di ciascuna riga.</a:t>
            </a:r>
          </a:p>
          <a:p>
            <a:pPr marL="239395" marR="477202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f(x)=sin(x) </a:t>
            </a:r>
          </a:p>
          <a:p>
            <a:pPr marL="239395" marR="477202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a=2 </a:t>
            </a:r>
          </a:p>
          <a:p>
            <a:pPr marL="239395" marR="477202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T=(</a:t>
            </a:r>
            <a:r>
              <a:rPr lang="it-IT" dirty="0" err="1">
                <a:solidFill>
                  <a:schemeClr val="bg1"/>
                </a:solidFill>
                <a:latin typeface="Arial MT"/>
              </a:rPr>
              <a:t>a,f</a:t>
            </a:r>
            <a:r>
              <a:rPr lang="it-IT" dirty="0">
                <a:solidFill>
                  <a:schemeClr val="bg1"/>
                </a:solidFill>
                <a:latin typeface="Arial MT"/>
              </a:rPr>
              <a:t>(a))</a:t>
            </a:r>
          </a:p>
          <a:p>
            <a:pPr marL="23939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t=Tangente(</a:t>
            </a:r>
            <a:r>
              <a:rPr lang="it-IT" dirty="0" err="1">
                <a:solidFill>
                  <a:schemeClr val="bg1"/>
                </a:solidFill>
                <a:latin typeface="Arial MT"/>
              </a:rPr>
              <a:t>a,f</a:t>
            </a:r>
            <a:r>
              <a:rPr lang="it-IT" dirty="0">
                <a:solidFill>
                  <a:schemeClr val="bg1"/>
                </a:solidFill>
                <a:latin typeface="Arial MT"/>
              </a:rPr>
              <a:t>)</a:t>
            </a:r>
          </a:p>
          <a:p>
            <a:pPr marL="239395" marR="458914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s=Pendenza(f) </a:t>
            </a:r>
          </a:p>
          <a:p>
            <a:pPr marL="239395" marR="458914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B=(x(T),s)</a:t>
            </a:r>
          </a:p>
          <a:p>
            <a:pPr marL="239395" algn="just">
              <a:spcBef>
                <a:spcPts val="1240"/>
              </a:spcBef>
              <a:tabLst>
                <a:tab pos="464820" algn="l"/>
              </a:tabLst>
            </a:pPr>
            <a:r>
              <a:rPr lang="it-IT" dirty="0">
                <a:solidFill>
                  <a:schemeClr val="bg1"/>
                </a:solidFill>
                <a:latin typeface="Arial MT"/>
              </a:rPr>
              <a:t>Derivata(f)</a:t>
            </a:r>
          </a:p>
        </p:txBody>
      </p:sp>
    </p:spTree>
    <p:extLst>
      <p:ext uri="{BB962C8B-B14F-4D97-AF65-F5344CB8AC3E}">
        <p14:creationId xmlns:p14="http://schemas.microsoft.com/office/powerpoint/2010/main" val="400161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C5544-99D9-E819-D4C7-1C42578E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5F9B-05F5-418A-A4EE-FA591CE86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10" y="4355236"/>
            <a:ext cx="5520690" cy="2076448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Derivata e tangente di una funzione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0E9EDD-B9E7-FB80-72AD-9D7D9CDF76B5}"/>
              </a:ext>
            </a:extLst>
          </p:cNvPr>
          <p:cNvSpPr txBox="1"/>
          <p:nvPr/>
        </p:nvSpPr>
        <p:spPr>
          <a:xfrm>
            <a:off x="356422" y="212552"/>
            <a:ext cx="1147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Creare la funzione f(x) = sin(x), la derivata e la tangente in un suo punto, visualizzando il triangolo della pendenza.</a:t>
            </a:r>
            <a:endParaRPr lang="en-GB" sz="16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61A5FF8-2F24-7BE2-4A4D-8C8EA6BDCF06}"/>
              </a:ext>
            </a:extLst>
          </p:cNvPr>
          <p:cNvSpPr txBox="1"/>
          <p:nvPr/>
        </p:nvSpPr>
        <p:spPr>
          <a:xfrm>
            <a:off x="1706880" y="553804"/>
            <a:ext cx="2062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1" name="object 13">
            <a:extLst>
              <a:ext uri="{FF2B5EF4-FFF2-40B4-BE49-F238E27FC236}">
                <a16:creationId xmlns:a16="http://schemas.microsoft.com/office/drawing/2014/main" id="{9C930CF3-BFAE-D0EB-4494-0478BC7E8E6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5359" y="2501154"/>
            <a:ext cx="111759" cy="184785"/>
          </a:xfrm>
          <a:prstGeom prst="rect">
            <a:avLst/>
          </a:prstGeom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9369F1E3-198B-0077-05B8-40A577741F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20" y="4177237"/>
            <a:ext cx="5520690" cy="2497455"/>
          </a:xfrm>
          <a:prstGeom prst="rect">
            <a:avLst/>
          </a:prstGeom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800D2A8-5BDE-A486-4A0E-E36C366363C9}"/>
              </a:ext>
            </a:extLst>
          </p:cNvPr>
          <p:cNvGraphicFramePr>
            <a:graphicFrameLocks noGrp="1"/>
          </p:cNvGraphicFramePr>
          <p:nvPr/>
        </p:nvGraphicFramePr>
        <p:xfrm>
          <a:off x="1706880" y="825072"/>
          <a:ext cx="5740400" cy="335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440"/>
                        </a:lnSpc>
                        <a:tabLst>
                          <a:tab pos="324802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f(x)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Courier New"/>
                          <a:cs typeface="Courier New"/>
                        </a:rPr>
                        <a:t>sin(x)</a:t>
                      </a:r>
                      <a:r>
                        <a:rPr sz="1200" spc="-1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	barra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inserimento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premere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Invio.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Nuovo</a:t>
                      </a:r>
                      <a:r>
                        <a:rPr sz="1200" i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punto</a:t>
                      </a:r>
                      <a:r>
                        <a:rPr sz="1200" i="1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grafico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Verrà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creato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vincolato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Tangenti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quindi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sulla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Rinominare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tangente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digitando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aprire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dialogo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Rinomina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Pendenza[t].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ed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esaminare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movimento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tangente.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(x(A),</a:t>
                      </a:r>
                      <a:r>
                        <a:rPr sz="1200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s)</a:t>
                      </a:r>
                      <a:endParaRPr sz="1200" dirty="0">
                        <a:latin typeface="Courier New"/>
                        <a:cs typeface="Courier New"/>
                      </a:endParaRPr>
                    </a:p>
                    <a:p>
                      <a:pPr marL="67945">
                        <a:lnSpc>
                          <a:spcPts val="1405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x(A)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indica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l’ascissa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Attivare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facendo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destro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(Mac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OS:</a:t>
                      </a:r>
                      <a:r>
                        <a:rPr sz="1200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ctrl-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clic)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Traccia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attiva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il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lascerà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una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“funzione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pendenza”.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Derivata[f(x)]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ottenerne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l’equazione.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ject 6">
            <a:extLst>
              <a:ext uri="{FF2B5EF4-FFF2-40B4-BE49-F238E27FC236}">
                <a16:creationId xmlns:a16="http://schemas.microsoft.com/office/drawing/2014/main" id="{00913910-F84E-2761-B26E-3C61A7E3378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8839" y="1216431"/>
            <a:ext cx="304800" cy="298450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00BD317B-3B33-C87E-D220-95D1B3CACF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8839" y="1650152"/>
            <a:ext cx="304800" cy="288213"/>
          </a:xfrm>
          <a:prstGeom prst="rect">
            <a:avLst/>
          </a:prstGeom>
        </p:spPr>
      </p:pic>
      <p:pic>
        <p:nvPicPr>
          <p:cNvPr id="11" name="object 9">
            <a:extLst>
              <a:ext uri="{FF2B5EF4-FFF2-40B4-BE49-F238E27FC236}">
                <a16:creationId xmlns:a16="http://schemas.microsoft.com/office/drawing/2014/main" id="{3DD0DC65-B4DE-BD26-9D0D-6B5A03FFA6E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8368" y="3248728"/>
            <a:ext cx="158750" cy="144868"/>
          </a:xfrm>
          <a:prstGeom prst="rect">
            <a:avLst/>
          </a:prstGeom>
        </p:spPr>
      </p:pic>
      <p:pic>
        <p:nvPicPr>
          <p:cNvPr id="16" name="object 10">
            <a:extLst>
              <a:ext uri="{FF2B5EF4-FFF2-40B4-BE49-F238E27FC236}">
                <a16:creationId xmlns:a16="http://schemas.microsoft.com/office/drawing/2014/main" id="{E788B4C4-629D-D0B2-289F-31480A5884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863" y="3571595"/>
            <a:ext cx="111759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299E0-C72A-D886-18C6-0AA272D3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CA17-B6CF-26E4-F19F-2AD35811D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10" y="4355236"/>
            <a:ext cx="5520690" cy="2076448"/>
          </a:xfrm>
        </p:spPr>
        <p:txBody>
          <a:bodyPr rtlCol="0"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b="1" dirty="0">
                <a:latin typeface="Arial"/>
                <a:cs typeface="Arial"/>
              </a:rPr>
              <a:t>Derivata e tangente di una funzione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6DF746-F766-4CB4-0234-BA0640E09D77}"/>
              </a:ext>
            </a:extLst>
          </p:cNvPr>
          <p:cNvSpPr txBox="1"/>
          <p:nvPr/>
        </p:nvSpPr>
        <p:spPr>
          <a:xfrm>
            <a:off x="356422" y="212552"/>
            <a:ext cx="1147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Creare la funzione f(x) = sin(x), la derivata e la tangente in un suo punto, visualizzando il triangolo della pendenza.</a:t>
            </a:r>
            <a:endParaRPr lang="en-GB" sz="16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03727E0-B90C-26DC-66EB-F77F8699BB14}"/>
              </a:ext>
            </a:extLst>
          </p:cNvPr>
          <p:cNvSpPr txBox="1"/>
          <p:nvPr/>
        </p:nvSpPr>
        <p:spPr>
          <a:xfrm>
            <a:off x="1706880" y="553804"/>
            <a:ext cx="2062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Passi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della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 err="1">
                <a:latin typeface="Arial"/>
                <a:cs typeface="Arial"/>
              </a:rPr>
              <a:t>costruzione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1" name="object 13">
            <a:extLst>
              <a:ext uri="{FF2B5EF4-FFF2-40B4-BE49-F238E27FC236}">
                <a16:creationId xmlns:a16="http://schemas.microsoft.com/office/drawing/2014/main" id="{24EFAC81-EF25-852A-38A5-0E092E839B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5359" y="2501154"/>
            <a:ext cx="111759" cy="184785"/>
          </a:xfrm>
          <a:prstGeom prst="rect">
            <a:avLst/>
          </a:prstGeom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8A728AB8-FBBE-ED51-CA06-7836DA1D28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20" y="4177237"/>
            <a:ext cx="5520690" cy="2497455"/>
          </a:xfrm>
          <a:prstGeom prst="rect">
            <a:avLst/>
          </a:prstGeom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515221B-6FAA-DEC0-61FF-036AB80F58B0}"/>
              </a:ext>
            </a:extLst>
          </p:cNvPr>
          <p:cNvGraphicFramePr>
            <a:graphicFrameLocks noGrp="1"/>
          </p:cNvGraphicFramePr>
          <p:nvPr/>
        </p:nvGraphicFramePr>
        <p:xfrm>
          <a:off x="1706880" y="825072"/>
          <a:ext cx="5740400" cy="335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440"/>
                        </a:lnSpc>
                        <a:tabLst>
                          <a:tab pos="324802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f(x)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1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Courier New"/>
                          <a:cs typeface="Courier New"/>
                        </a:rPr>
                        <a:t>sin(x)</a:t>
                      </a:r>
                      <a:r>
                        <a:rPr sz="1200" spc="-1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	barra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inserimento</a:t>
                      </a:r>
                      <a:r>
                        <a:rPr sz="120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e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premere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Invio.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Nuovo</a:t>
                      </a:r>
                      <a:r>
                        <a:rPr sz="1200" i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punto</a:t>
                      </a:r>
                      <a:r>
                        <a:rPr sz="1200" i="1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grafico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Verrà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creato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vincolato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Selezionare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Tangenti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quindi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fare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sul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sulla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funzione</a:t>
                      </a:r>
                      <a:r>
                        <a:rPr sz="12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Rinominare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tangente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digitando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aprire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finestra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dialogo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Rinomina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Pendenza[t].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ed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esaminare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movimento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tangente.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(x(A),</a:t>
                      </a:r>
                      <a:r>
                        <a:rPr sz="1200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25" dirty="0">
                          <a:latin typeface="Courier New"/>
                          <a:cs typeface="Courier New"/>
                        </a:rPr>
                        <a:t>s)</a:t>
                      </a:r>
                      <a:endParaRPr sz="1200" dirty="0">
                        <a:latin typeface="Courier New"/>
                        <a:cs typeface="Courier New"/>
                      </a:endParaRPr>
                    </a:p>
                    <a:p>
                      <a:pPr marL="67945">
                        <a:lnSpc>
                          <a:spcPts val="1405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Suggerimento: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x(A)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indica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l’ascissa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Attivare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facendo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tasto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destro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(Mac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OS:</a:t>
                      </a:r>
                      <a:r>
                        <a:rPr sz="1200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ctrl-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clic)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selezionando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Traccia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attiva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8419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Utilizzando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strumento</a:t>
                      </a:r>
                      <a:r>
                        <a:rPr sz="12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Muovi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2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trascinare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mouse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il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punto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lascerà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una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traccia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“funzione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pendenza”.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Digitare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comando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Courier New"/>
                          <a:cs typeface="Courier New"/>
                        </a:rPr>
                        <a:t>Derivata[f(x)]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per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ottenerne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l’equazione.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622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ject 6">
            <a:extLst>
              <a:ext uri="{FF2B5EF4-FFF2-40B4-BE49-F238E27FC236}">
                <a16:creationId xmlns:a16="http://schemas.microsoft.com/office/drawing/2014/main" id="{85AC9770-282E-634C-94FA-9E114494F90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8839" y="1216431"/>
            <a:ext cx="304800" cy="298450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94B2DE8C-A4A4-0AFB-E2AE-83C5A6028F5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8839" y="1650152"/>
            <a:ext cx="304800" cy="288213"/>
          </a:xfrm>
          <a:prstGeom prst="rect">
            <a:avLst/>
          </a:prstGeom>
        </p:spPr>
      </p:pic>
      <p:pic>
        <p:nvPicPr>
          <p:cNvPr id="11" name="object 9">
            <a:extLst>
              <a:ext uri="{FF2B5EF4-FFF2-40B4-BE49-F238E27FC236}">
                <a16:creationId xmlns:a16="http://schemas.microsoft.com/office/drawing/2014/main" id="{3177D5A9-D3C6-DDF2-5630-67DA98FF038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8368" y="3248728"/>
            <a:ext cx="158750" cy="144868"/>
          </a:xfrm>
          <a:prstGeom prst="rect">
            <a:avLst/>
          </a:prstGeom>
        </p:spPr>
      </p:pic>
      <p:pic>
        <p:nvPicPr>
          <p:cNvPr id="16" name="object 10">
            <a:extLst>
              <a:ext uri="{FF2B5EF4-FFF2-40B4-BE49-F238E27FC236}">
                <a16:creationId xmlns:a16="http://schemas.microsoft.com/office/drawing/2014/main" id="{75F1A657-06E2-C6D0-5780-2848D50408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1863" y="3571595"/>
            <a:ext cx="111759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44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{065DF38D-1D69-47C4-8DF5-4853AEE82B54}tf89338750_win32</Template>
  <TotalTime>121</TotalTime>
  <Words>1523</Words>
  <Application>Microsoft Office PowerPoint</Application>
  <PresentationFormat>Widescreen</PresentationFormat>
  <Paragraphs>160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Arial MT</vt:lpstr>
      <vt:lpstr>Calibri</vt:lpstr>
      <vt:lpstr>Courier New</vt:lpstr>
      <vt:lpstr>Symbol</vt:lpstr>
      <vt:lpstr>Times New Roman</vt:lpstr>
      <vt:lpstr>Univers</vt:lpstr>
      <vt:lpstr>GradientUnivers</vt:lpstr>
      <vt:lpstr>Presentazione standard di PowerPoint</vt:lpstr>
      <vt:lpstr>Cos’è GeoGebra?</vt:lpstr>
      <vt:lpstr>Notizie in pillole</vt:lpstr>
      <vt:lpstr>Circonferenza circoscritta a un triangolo</vt:lpstr>
      <vt:lpstr>Circonferenza circoscritta a un triangolo</vt:lpstr>
      <vt:lpstr>Derivata e tangente di una funzione</vt:lpstr>
      <vt:lpstr>Derivata e tangente di una funzione</vt:lpstr>
      <vt:lpstr>Derivata e tangente di una funzione</vt:lpstr>
      <vt:lpstr>Derivata e tangente di una funzione</vt:lpstr>
      <vt:lpstr>Intersezione di funzioni polinomiali</vt:lpstr>
      <vt:lpstr>Analizzare dati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VALERIO LACAGNINA</dc:creator>
  <cp:lastModifiedBy>VALERIO LACAGNINA</cp:lastModifiedBy>
  <cp:revision>1</cp:revision>
  <dcterms:created xsi:type="dcterms:W3CDTF">2025-03-18T11:10:53Z</dcterms:created>
  <dcterms:modified xsi:type="dcterms:W3CDTF">2025-03-18T17:27:47Z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